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0"/>
  </p:handoutMasterIdLst>
  <p:sldIdLst>
    <p:sldId id="259" r:id="rId2"/>
    <p:sldId id="429" r:id="rId3"/>
    <p:sldId id="297" r:id="rId4"/>
    <p:sldId id="417" r:id="rId5"/>
    <p:sldId id="418" r:id="rId6"/>
    <p:sldId id="432" r:id="rId7"/>
    <p:sldId id="419" r:id="rId8"/>
    <p:sldId id="493" r:id="rId9"/>
    <p:sldId id="494" r:id="rId10"/>
    <p:sldId id="456" r:id="rId11"/>
    <p:sldId id="457" r:id="rId12"/>
    <p:sldId id="496" r:id="rId13"/>
    <p:sldId id="497" r:id="rId14"/>
    <p:sldId id="498" r:id="rId15"/>
    <p:sldId id="466" r:id="rId16"/>
    <p:sldId id="500" r:id="rId17"/>
    <p:sldId id="472" r:id="rId18"/>
    <p:sldId id="460" r:id="rId19"/>
    <p:sldId id="501" r:id="rId20"/>
    <p:sldId id="476" r:id="rId21"/>
    <p:sldId id="502" r:id="rId22"/>
    <p:sldId id="479" r:id="rId23"/>
    <p:sldId id="503" r:id="rId24"/>
    <p:sldId id="481" r:id="rId25"/>
    <p:sldId id="482" r:id="rId26"/>
    <p:sldId id="504" r:id="rId27"/>
    <p:sldId id="484" r:id="rId28"/>
    <p:sldId id="485" r:id="rId29"/>
    <p:sldId id="505" r:id="rId30"/>
    <p:sldId id="487" r:id="rId31"/>
    <p:sldId id="488" r:id="rId32"/>
    <p:sldId id="489" r:id="rId33"/>
    <p:sldId id="474" r:id="rId34"/>
    <p:sldId id="490" r:id="rId35"/>
    <p:sldId id="492" r:id="rId36"/>
    <p:sldId id="468" r:id="rId37"/>
    <p:sldId id="469" r:id="rId38"/>
    <p:sldId id="464" r:id="rId39"/>
    <p:sldId id="470" r:id="rId40"/>
    <p:sldId id="471" r:id="rId41"/>
    <p:sldId id="427" r:id="rId42"/>
    <p:sldId id="443" r:id="rId43"/>
    <p:sldId id="452" r:id="rId44"/>
    <p:sldId id="506" r:id="rId45"/>
    <p:sldId id="499" r:id="rId46"/>
    <p:sldId id="507" r:id="rId47"/>
    <p:sldId id="450" r:id="rId48"/>
    <p:sldId id="444" r:id="rId49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23">
          <p15:clr>
            <a:srgbClr val="A4A3A4"/>
          </p15:clr>
        </p15:guide>
        <p15:guide id="2" pos="33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CCFF"/>
    <a:srgbClr val="CC9900"/>
    <a:srgbClr val="0000FF"/>
    <a:srgbClr val="CCECFF"/>
    <a:srgbClr val="00FFFF"/>
    <a:srgbClr val="000066"/>
    <a:srgbClr val="FFFFCC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94660"/>
  </p:normalViewPr>
  <p:slideViewPr>
    <p:cSldViewPr showGuides="1">
      <p:cViewPr varScale="1">
        <p:scale>
          <a:sx n="87" d="100"/>
          <a:sy n="87" d="100"/>
        </p:scale>
        <p:origin x="-744" y="-82"/>
      </p:cViewPr>
      <p:guideLst>
        <p:guide orient="horz" pos="2523"/>
        <p:guide pos="33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C7F43EE-5105-49C6-8DD6-3981E187AB4A}" type="datetimeFigureOut">
              <a:rPr lang="de-AT"/>
              <a:pPr>
                <a:defRPr/>
              </a:pPr>
              <a:t>09.10.2022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4B220A-C7CB-47B3-99DE-5065AF2F3E38}" type="slidenum">
              <a:rPr lang="de-AT" altLang="de-DE"/>
              <a:pPr>
                <a:defRPr/>
              </a:pPr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162236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590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128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40563" y="174625"/>
            <a:ext cx="1924050" cy="61547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65238" y="174625"/>
            <a:ext cx="5622925" cy="61547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867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5517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249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24013" y="1651000"/>
            <a:ext cx="3576637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53050" y="1651000"/>
            <a:ext cx="3578225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726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594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1777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14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2651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5868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C3C3"/>
            </a:gs>
            <a:gs pos="50000">
              <a:schemeClr val="bg1"/>
            </a:gs>
            <a:gs pos="100000">
              <a:srgbClr val="C3C3C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106B60A1-08DC-B843-ADDA-2A82DD728C0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64" y="66649"/>
            <a:ext cx="722089" cy="720000"/>
          </a:xfrm>
          <a:prstGeom prst="rect">
            <a:avLst/>
          </a:prstGeom>
          <a:effectLst/>
        </p:spPr>
      </p:pic>
      <p:sp>
        <p:nvSpPr>
          <p:cNvPr id="1026" name="Rectangle 23"/>
          <p:cNvSpPr>
            <a:spLocks noChangeArrowheads="1"/>
          </p:cNvSpPr>
          <p:nvPr/>
        </p:nvSpPr>
        <p:spPr bwMode="auto">
          <a:xfrm rot="-5400000">
            <a:off x="-1238250" y="3906838"/>
            <a:ext cx="5132388" cy="144462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>
              <a:cs typeface="+mn-cs"/>
            </a:endParaRPr>
          </a:p>
        </p:txBody>
      </p:sp>
      <p:sp>
        <p:nvSpPr>
          <p:cNvPr id="1027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24013" y="1651000"/>
            <a:ext cx="73072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Textmasterformate durch Klicken bearbeiten</a:t>
            </a:r>
          </a:p>
          <a:p>
            <a:pPr lvl="1"/>
            <a:r>
              <a:rPr lang="en-GB" altLang="de-DE"/>
              <a:t>Zweite Ebene</a:t>
            </a:r>
          </a:p>
          <a:p>
            <a:pPr lvl="2"/>
            <a:r>
              <a:rPr lang="en-GB" altLang="de-DE"/>
              <a:t>Dritte Ebene</a:t>
            </a:r>
          </a:p>
          <a:p>
            <a:pPr lvl="3"/>
            <a:r>
              <a:rPr lang="en-GB" altLang="de-DE"/>
              <a:t>Vierte Ebene</a:t>
            </a:r>
          </a:p>
          <a:p>
            <a:pPr lvl="4"/>
            <a:r>
              <a:rPr lang="en-GB" altLang="de-DE"/>
              <a:t>Fünfte Ebene</a:t>
            </a:r>
          </a:p>
        </p:txBody>
      </p:sp>
      <p:sp>
        <p:nvSpPr>
          <p:cNvPr id="1031" name="Text Box 30"/>
          <p:cNvSpPr txBox="1">
            <a:spLocks noChangeArrowheads="1"/>
          </p:cNvSpPr>
          <p:nvPr/>
        </p:nvSpPr>
        <p:spPr bwMode="auto">
          <a:xfrm>
            <a:off x="401638" y="1264588"/>
            <a:ext cx="4460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fld id="{B0450A71-CBB2-43CE-85CE-C721534E6A3F}" type="slidenum">
              <a:rPr lang="en-GB" altLang="de-DE" sz="1000" b="1" smtClean="0">
                <a:solidFill>
                  <a:srgbClr val="777777"/>
                </a:solidFill>
              </a:rPr>
              <a:pPr algn="ctr">
                <a:spcBef>
                  <a:spcPct val="20000"/>
                </a:spcBef>
                <a:defRPr/>
              </a:pPr>
              <a:t>‹Nr.›</a:t>
            </a:fld>
            <a:endParaRPr lang="en-GB" altLang="de-DE" sz="1000" b="1">
              <a:solidFill>
                <a:srgbClr val="777777"/>
              </a:solidFill>
            </a:endParaRPr>
          </a:p>
        </p:txBody>
      </p:sp>
      <p:sp>
        <p:nvSpPr>
          <p:cNvPr id="1029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265238" y="174625"/>
            <a:ext cx="7699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Titelformat zu bearbeiten</a:t>
            </a:r>
          </a:p>
        </p:txBody>
      </p:sp>
      <p:sp>
        <p:nvSpPr>
          <p:cNvPr id="1034" name="Rectangle 33"/>
          <p:cNvSpPr>
            <a:spLocks noChangeArrowheads="1"/>
          </p:cNvSpPr>
          <p:nvPr/>
        </p:nvSpPr>
        <p:spPr bwMode="auto">
          <a:xfrm>
            <a:off x="1258888" y="1412875"/>
            <a:ext cx="7885112" cy="14446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>
              <a:cs typeface="+mn-cs"/>
            </a:endParaRPr>
          </a:p>
        </p:txBody>
      </p:sp>
      <p:sp>
        <p:nvSpPr>
          <p:cNvPr id="1035" name="Text Box 34"/>
          <p:cNvSpPr txBox="1">
            <a:spLocks noChangeArrowheads="1"/>
          </p:cNvSpPr>
          <p:nvPr/>
        </p:nvSpPr>
        <p:spPr bwMode="auto">
          <a:xfrm>
            <a:off x="49213" y="1774379"/>
            <a:ext cx="1150937" cy="460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1800"/>
              </a:spcAft>
              <a:defRPr/>
            </a:pPr>
            <a:r>
              <a:rPr lang="en-GB" b="1" dirty="0">
                <a:solidFill>
                  <a:srgbClr val="777777"/>
                </a:solidFill>
                <a:cs typeface="+mn-cs"/>
              </a:rPr>
              <a:t>Contents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Aim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How?</a:t>
            </a:r>
            <a:br>
              <a:rPr lang="en-US" sz="1200" dirty="0">
                <a:solidFill>
                  <a:srgbClr val="777777"/>
                </a:solidFill>
                <a:cs typeface="+mn-cs"/>
              </a:rPr>
            </a:br>
            <a:r>
              <a:rPr lang="en-US" sz="1200" dirty="0">
                <a:solidFill>
                  <a:srgbClr val="777777"/>
                </a:solidFill>
                <a:cs typeface="+mn-cs"/>
              </a:rPr>
              <a:t>&amp;</a:t>
            </a:r>
            <a:r>
              <a:rPr lang="en-US" sz="1200" baseline="0" dirty="0">
                <a:solidFill>
                  <a:srgbClr val="777777"/>
                </a:solidFill>
                <a:cs typeface="+mn-cs"/>
              </a:rPr>
              <a:t> Why?</a:t>
            </a:r>
            <a:endParaRPr lang="en-US" sz="1200" dirty="0">
              <a:solidFill>
                <a:srgbClr val="777777"/>
              </a:solidFill>
              <a:cs typeface="+mn-cs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Who?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What?</a:t>
            </a:r>
          </a:p>
          <a:p>
            <a:pPr algn="ctr">
              <a:spcAft>
                <a:spcPts val="1800"/>
              </a:spcAft>
              <a:defRPr/>
            </a:pPr>
            <a:r>
              <a:rPr lang="en-US" sz="1200" dirty="0">
                <a:solidFill>
                  <a:srgbClr val="777777"/>
                </a:solidFill>
                <a:cs typeface="+mn-cs"/>
              </a:rPr>
              <a:t>Cui bono?</a:t>
            </a:r>
          </a:p>
          <a:p>
            <a:pPr algn="ctr">
              <a:spcAft>
                <a:spcPts val="1800"/>
              </a:spcAft>
              <a:defRPr/>
            </a:pPr>
            <a:r>
              <a:rPr lang="en-GB" sz="1200" dirty="0">
                <a:solidFill>
                  <a:srgbClr val="777777"/>
                </a:solidFill>
                <a:cs typeface="+mn-cs"/>
              </a:rPr>
              <a:t>Conclusion</a:t>
            </a:r>
          </a:p>
          <a:p>
            <a:pPr algn="ctr">
              <a:spcAft>
                <a:spcPts val="18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Future</a:t>
            </a:r>
          </a:p>
          <a:p>
            <a:pPr algn="ctr">
              <a:spcAft>
                <a:spcPts val="18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Kind Requests</a:t>
            </a:r>
          </a:p>
          <a:p>
            <a:pPr algn="ctr">
              <a:spcAft>
                <a:spcPts val="1800"/>
              </a:spcAft>
              <a:defRPr/>
            </a:pPr>
            <a:r>
              <a:rPr lang="en-GB" sz="1200" dirty="0" smtClean="0">
                <a:solidFill>
                  <a:srgbClr val="777777"/>
                </a:solidFill>
                <a:cs typeface="+mn-cs"/>
              </a:rPr>
              <a:t>Summary</a:t>
            </a:r>
            <a:endParaRPr lang="en-GB" sz="1200" dirty="0">
              <a:solidFill>
                <a:srgbClr val="777777"/>
              </a:solidFill>
              <a:cs typeface="+mn-cs"/>
            </a:endParaRPr>
          </a:p>
          <a:p>
            <a:pPr algn="ctr">
              <a:spcAft>
                <a:spcPts val="1800"/>
              </a:spcAft>
              <a:defRPr/>
            </a:pPr>
            <a:r>
              <a:rPr lang="en-GB" sz="1200" dirty="0">
                <a:solidFill>
                  <a:srgbClr val="777777"/>
                </a:solidFill>
                <a:cs typeface="+mn-cs"/>
              </a:rPr>
              <a:t>Further </a:t>
            </a:r>
            <a:r>
              <a:rPr lang="en-GB" sz="1200" dirty="0" smtClean="0">
                <a:solidFill>
                  <a:srgbClr val="777777"/>
                </a:solidFill>
                <a:cs typeface="+mn-cs"/>
              </a:rPr>
              <a:t>Info</a:t>
            </a:r>
            <a:endParaRPr lang="en-GB" sz="1200" dirty="0">
              <a:solidFill>
                <a:srgbClr val="777777"/>
              </a:solidFill>
              <a:cs typeface="+mn-cs"/>
            </a:endParaRPr>
          </a:p>
        </p:txBody>
      </p:sp>
      <p:sp>
        <p:nvSpPr>
          <p:cNvPr id="1059" name="Text Box 35"/>
          <p:cNvSpPr txBox="1">
            <a:spLocks noChangeArrowheads="1"/>
          </p:cNvSpPr>
          <p:nvPr/>
        </p:nvSpPr>
        <p:spPr bwMode="auto">
          <a:xfrm>
            <a:off x="0" y="969313"/>
            <a:ext cx="1258888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en-GB" sz="1050" b="1" dirty="0">
                <a:solidFill>
                  <a:srgbClr val="777777"/>
                </a:solidFill>
                <a:latin typeface="Arial" charset="0"/>
                <a:cs typeface="+mn-cs"/>
              </a:rPr>
              <a:t>EMILYO </a:t>
            </a:r>
          </a:p>
          <a:p>
            <a:pPr algn="ctr">
              <a:defRPr/>
            </a:pPr>
            <a:r>
              <a:rPr lang="en-GB" sz="1050" b="1" dirty="0">
                <a:solidFill>
                  <a:srgbClr val="777777"/>
                </a:solidFill>
                <a:latin typeface="Arial" charset="0"/>
                <a:cs typeface="+mn-cs"/>
              </a:rPr>
              <a:t>at a glance</a:t>
            </a:r>
            <a:endParaRPr lang="en-GB" sz="1050" b="1" baseline="0" dirty="0">
              <a:solidFill>
                <a:srgbClr val="777777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endParaRPr lang="en-GB" sz="1200" b="1" dirty="0">
              <a:solidFill>
                <a:srgbClr val="777777"/>
              </a:solidFill>
              <a:latin typeface="Arial" charset="0"/>
              <a:cs typeface="+mn-cs"/>
            </a:endParaRPr>
          </a:p>
          <a:p>
            <a:pPr algn="ctr">
              <a:defRPr/>
            </a:pPr>
            <a:r>
              <a:rPr lang="en-GB" sz="1050" dirty="0" smtClean="0">
                <a:solidFill>
                  <a:srgbClr val="777777"/>
                </a:solidFill>
                <a:latin typeface="Arial" charset="0"/>
                <a:cs typeface="+mn-cs"/>
              </a:rPr>
              <a:t>13 October 2022</a:t>
            </a:r>
            <a:endParaRPr lang="en-GB" sz="1050" dirty="0">
              <a:solidFill>
                <a:srgbClr val="777777"/>
              </a:solidFill>
              <a:latin typeface="Arial" charset="0"/>
              <a:cs typeface="+mn-cs"/>
            </a:endParaRP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-36513" y="6430963"/>
            <a:ext cx="9190038" cy="441325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de-AT" altLang="de-DE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4479925" y="6496050"/>
            <a:ext cx="16319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sz="1200" dirty="0">
                <a:solidFill>
                  <a:srgbClr val="E7E200"/>
                </a:solidFill>
                <a:cs typeface="+mn-cs"/>
              </a:rPr>
              <a:t>www.emilyo.eu </a:t>
            </a:r>
            <a:endParaRPr lang="en-GB" sz="1200" dirty="0">
              <a:solidFill>
                <a:srgbClr val="E7E2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462713"/>
            <a:ext cx="3603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98742" y="6456363"/>
            <a:ext cx="4617274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Colonel Assoc. Prof. </a:t>
            </a:r>
            <a:r>
              <a:rPr lang="en-GB" sz="1000" dirty="0" smtClean="0">
                <a:solidFill>
                  <a:srgbClr val="E7E200"/>
                </a:solidFill>
                <a:latin typeface="+mj-lt"/>
                <a:cs typeface="+mn-cs"/>
              </a:rPr>
              <a:t>Hon. Sen. Harald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GELL, PhD, MSc, MSD, MBA</a:t>
            </a:r>
          </a:p>
          <a:p>
            <a:pPr>
              <a:defRPr/>
            </a:pP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Chairman of the </a:t>
            </a:r>
            <a:r>
              <a:rPr lang="en-GB" sz="1000" dirty="0" smtClean="0">
                <a:solidFill>
                  <a:srgbClr val="E7E200"/>
                </a:solidFill>
                <a:latin typeface="+mj-lt"/>
                <a:cs typeface="+mn-cs"/>
              </a:rPr>
              <a:t>EU Military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Erasmus (EMILYO)</a:t>
            </a:r>
            <a:r>
              <a:rPr lang="en-GB" sz="1000" baseline="0" dirty="0">
                <a:solidFill>
                  <a:srgbClr val="E7E200"/>
                </a:solidFill>
                <a:latin typeface="+mj-lt"/>
                <a:cs typeface="+mn-cs"/>
              </a:rPr>
              <a:t> </a:t>
            </a:r>
            <a:r>
              <a:rPr lang="en-GB" sz="1000" dirty="0">
                <a:solidFill>
                  <a:srgbClr val="E7E200"/>
                </a:solidFill>
                <a:latin typeface="+mj-lt"/>
                <a:cs typeface="+mn-cs"/>
              </a:rPr>
              <a:t>Implementation Group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9"/>
          <a:stretch/>
        </p:blipFill>
        <p:spPr>
          <a:xfrm>
            <a:off x="183570" y="239925"/>
            <a:ext cx="713643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0"/>
        </a:spcBef>
        <a:spcAft>
          <a:spcPts val="60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rtl="0" eaLnBrk="0" fontAlgn="base" hangingPunct="0">
        <a:spcBef>
          <a:spcPct val="0"/>
        </a:spcBef>
        <a:spcAft>
          <a:spcPts val="600"/>
        </a:spcAft>
        <a:buChar char="–"/>
        <a:defRPr sz="2400">
          <a:solidFill>
            <a:schemeClr val="tx1"/>
          </a:solidFill>
          <a:latin typeface="+mn-lt"/>
        </a:defRPr>
      </a:lvl2pPr>
      <a:lvl3pPr marL="1079500" indent="-358775" algn="l" rtl="0" eaLnBrk="0" fontAlgn="base" hangingPunct="0">
        <a:spcBef>
          <a:spcPct val="0"/>
        </a:spcBef>
        <a:spcAft>
          <a:spcPts val="600"/>
        </a:spcAft>
        <a:buChar char="•"/>
        <a:defRPr sz="2000">
          <a:solidFill>
            <a:schemeClr val="tx1"/>
          </a:solidFill>
          <a:latin typeface="+mn-lt"/>
        </a:defRPr>
      </a:lvl3pPr>
      <a:lvl4pPr marL="1439863" indent="-358775" algn="l" rtl="0" eaLnBrk="0" fontAlgn="base" hangingPunct="0">
        <a:spcBef>
          <a:spcPct val="0"/>
        </a:spcBef>
        <a:spcAft>
          <a:spcPts val="600"/>
        </a:spcAft>
        <a:buChar char="–"/>
        <a:defRPr>
          <a:solidFill>
            <a:schemeClr val="tx1"/>
          </a:solidFill>
          <a:latin typeface="+mn-lt"/>
        </a:defRPr>
      </a:lvl4pPr>
      <a:lvl5pPr marL="1798638" indent="-358775" algn="l" rtl="0" eaLnBrk="0" fontAlgn="base" hangingPunct="0">
        <a:spcBef>
          <a:spcPct val="0"/>
        </a:spcBef>
        <a:spcAft>
          <a:spcPts val="60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3.gi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ilyo.eu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ilyo.eu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1493838"/>
            <a:ext cx="1255713" cy="49434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5882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de-AT">
              <a:latin typeface="Arial" charset="0"/>
              <a:cs typeface="+mn-cs"/>
            </a:endParaRPr>
          </a:p>
        </p:txBody>
      </p:sp>
      <p:sp>
        <p:nvSpPr>
          <p:cNvPr id="2053" name="Textfeld 1"/>
          <p:cNvSpPr txBox="1">
            <a:spLocks noChangeArrowheads="1"/>
          </p:cNvSpPr>
          <p:nvPr/>
        </p:nvSpPr>
        <p:spPr bwMode="auto">
          <a:xfrm>
            <a:off x="1265238" y="296863"/>
            <a:ext cx="77771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Aft>
                <a:spcPct val="0"/>
              </a:spcAft>
              <a:buFontTx/>
              <a:buNone/>
            </a:pPr>
            <a:r>
              <a:rPr lang="en-US" altLang="de-DE" sz="3600" dirty="0">
                <a:solidFill>
                  <a:srgbClr val="003399"/>
                </a:solidFill>
              </a:rPr>
              <a:t>European Initiative</a:t>
            </a:r>
            <a:br>
              <a:rPr lang="en-US" altLang="de-DE" sz="3600" dirty="0">
                <a:solidFill>
                  <a:srgbClr val="003399"/>
                </a:solidFill>
              </a:rPr>
            </a:br>
            <a:r>
              <a:rPr lang="en-US" altLang="de-DE" sz="2200" dirty="0">
                <a:solidFill>
                  <a:srgbClr val="003399"/>
                </a:solidFill>
              </a:rPr>
              <a:t>for the exchange of young officers inspired by Erasmus</a:t>
            </a:r>
            <a:endParaRPr lang="de-AT" altLang="de-DE" sz="2200" dirty="0">
              <a:solidFill>
                <a:srgbClr val="003399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65679" y="5661248"/>
            <a:ext cx="2397556" cy="86409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003399"/>
                </a:solidFill>
              </a:rPr>
              <a:t>EMILYO</a:t>
            </a:r>
            <a:endParaRPr lang="en-US" altLang="de-DE" sz="2400" kern="0" dirty="0">
              <a:solidFill>
                <a:srgbClr val="003399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37561" y="1493241"/>
            <a:ext cx="2512312" cy="151216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003399"/>
                </a:solidFill>
              </a:rPr>
              <a:t>The Initiative</a:t>
            </a:r>
            <a:endParaRPr lang="en-US" altLang="de-DE" sz="2400" kern="0" dirty="0">
              <a:solidFill>
                <a:srgbClr val="003399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83876" y="5085184"/>
            <a:ext cx="2282311" cy="93610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003399"/>
                </a:solidFill>
              </a:rPr>
              <a:t>Military</a:t>
            </a:r>
          </a:p>
          <a:p>
            <a:pPr algn="ctr" eaLnBrk="1" hangingPunct="1">
              <a:defRPr/>
            </a:pPr>
            <a:r>
              <a:rPr lang="en-US" altLang="de-DE" sz="4000" kern="0" dirty="0">
                <a:solidFill>
                  <a:srgbClr val="003399"/>
                </a:solidFill>
              </a:rPr>
              <a:t>Erasmus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581096" y="1628800"/>
            <a:ext cx="1557517" cy="93610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chemeClr val="tx1"/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de-DE" sz="2800" kern="0" dirty="0">
                <a:solidFill>
                  <a:srgbClr val="003399"/>
                </a:solidFill>
              </a:rPr>
              <a:t>Erasmus</a:t>
            </a:r>
          </a:p>
          <a:p>
            <a:pPr algn="ctr" eaLnBrk="1" hangingPunct="1">
              <a:defRPr/>
            </a:pPr>
            <a:r>
              <a:rPr lang="en-US" altLang="de-DE" sz="2800" kern="0" dirty="0">
                <a:solidFill>
                  <a:srgbClr val="003399"/>
                </a:solidFill>
              </a:rPr>
              <a:t>Militaire</a:t>
            </a:r>
          </a:p>
        </p:txBody>
      </p:sp>
      <p:sp>
        <p:nvSpPr>
          <p:cNvPr id="4" name="AutoShape 2" descr="Czech Presidency of the Council of the European Un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956" y="2447937"/>
            <a:ext cx="3115132" cy="310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46725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74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5244" r="6555"/>
          <a:stretch/>
        </p:blipFill>
        <p:spPr bwMode="auto">
          <a:xfrm>
            <a:off x="1719760" y="1854688"/>
            <a:ext cx="7128000" cy="4283433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cxnSp>
        <p:nvCxnSpPr>
          <p:cNvPr id="19" name="Gerade Verbindung mit Pfeil 18"/>
          <p:cNvCxnSpPr/>
          <p:nvPr/>
        </p:nvCxnSpPr>
        <p:spPr>
          <a:xfrm flipH="1" flipV="1">
            <a:off x="3851920" y="2996952"/>
            <a:ext cx="1440806" cy="3528393"/>
          </a:xfrm>
          <a:prstGeom prst="straightConnector1">
            <a:avLst/>
          </a:prstGeom>
          <a:ln w="73025">
            <a:solidFill>
              <a:srgbClr val="FFFF00"/>
            </a:solidFill>
            <a:tailEnd type="triangle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/>
          <p:cNvSpPr/>
          <p:nvPr/>
        </p:nvSpPr>
        <p:spPr bwMode="auto">
          <a:xfrm>
            <a:off x="2814673" y="4230053"/>
            <a:ext cx="1478260" cy="360040"/>
          </a:xfrm>
          <a:prstGeom prst="ellipse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1" t="12958" r="14286"/>
          <a:stretch/>
        </p:blipFill>
        <p:spPr bwMode="auto">
          <a:xfrm>
            <a:off x="1620488" y="1585751"/>
            <a:ext cx="7344000" cy="4802344"/>
          </a:xfrm>
          <a:prstGeom prst="rect">
            <a:avLst/>
          </a:prstGeom>
          <a:noFill/>
          <a:ln w="1905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Abgerundetes Rechteck 5"/>
          <p:cNvSpPr/>
          <p:nvPr/>
        </p:nvSpPr>
        <p:spPr bwMode="auto">
          <a:xfrm>
            <a:off x="5516142" y="5174712"/>
            <a:ext cx="3240360" cy="792088"/>
          </a:xfrm>
          <a:prstGeom prst="roundRect">
            <a:avLst>
              <a:gd name="adj" fmla="val 10789"/>
            </a:avLst>
          </a:prstGeom>
          <a:solidFill>
            <a:srgbClr val="003399">
              <a:alpha val="9000"/>
            </a:srgbClr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7645" y="1754764"/>
            <a:ext cx="3429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ESDC e-</a:t>
            </a:r>
            <a:r>
              <a:rPr lang="de-A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</a:t>
            </a:r>
            <a:r>
              <a:rPr lang="de-A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516142" y="2492486"/>
            <a:ext cx="3240360" cy="2619183"/>
            <a:chOff x="5868144" y="3623135"/>
            <a:chExt cx="3240360" cy="2619183"/>
          </a:xfrm>
        </p:grpSpPr>
        <p:sp>
          <p:nvSpPr>
            <p:cNvPr id="3" name="Textfeld 2"/>
            <p:cNvSpPr txBox="1"/>
            <p:nvPr/>
          </p:nvSpPr>
          <p:spPr>
            <a:xfrm>
              <a:off x="5868144" y="3623135"/>
              <a:ext cx="3240360" cy="2084721"/>
            </a:xfrm>
            <a:prstGeom prst="rect">
              <a:avLst/>
            </a:prstGeom>
            <a:solidFill>
              <a:srgbClr val="003399">
                <a:alpha val="93000"/>
              </a:srgbClr>
            </a:solidFill>
            <a:ln w="5715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marR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 kumimoji="0" sz="1800" b="0" i="0" u="none" strike="noStrike" cap="none" normalizeH="0" baseline="0">
                  <a:ln>
                    <a:noFill/>
                  </a:ln>
                  <a:effectLst/>
                  <a:latin typeface="Arial" charset="0"/>
                </a:defRPr>
              </a:lvl1pPr>
            </a:lstStyle>
            <a:p>
              <a:pPr algn="l"/>
              <a:r>
                <a:rPr lang="en-GB" sz="1600" b="1" dirty="0">
                  <a:solidFill>
                    <a:srgbClr val="FFFF00"/>
                  </a:solidFill>
                </a:rPr>
                <a:t>All the learning material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e-books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e-learning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 err="1">
                  <a:solidFill>
                    <a:srgbClr val="FFFF00"/>
                  </a:solidFill>
                </a:rPr>
                <a:t>ppt</a:t>
              </a:r>
              <a:r>
                <a:rPr lang="en-GB" sz="1600" b="1" dirty="0">
                  <a:solidFill>
                    <a:srgbClr val="FFFF00"/>
                  </a:solidFill>
                </a:rPr>
                <a:t>-slides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tests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sz="1600" b="1" dirty="0">
                  <a:solidFill>
                    <a:srgbClr val="FFFF00"/>
                  </a:solidFill>
                </a:rPr>
                <a:t>etc.</a:t>
              </a:r>
            </a:p>
            <a:p>
              <a:pPr algn="l"/>
              <a:r>
                <a:rPr lang="en-GB" sz="1600" b="1" dirty="0">
                  <a:solidFill>
                    <a:srgbClr val="FFFF00"/>
                  </a:solidFill>
                </a:rPr>
                <a:t>is already elaborated and can be used for free</a:t>
              </a:r>
            </a:p>
          </p:txBody>
        </p:sp>
        <p:cxnSp>
          <p:nvCxnSpPr>
            <p:cNvPr id="5" name="Gerade Verbindung mit Pfeil 4"/>
            <p:cNvCxnSpPr/>
            <p:nvPr/>
          </p:nvCxnSpPr>
          <p:spPr bwMode="auto">
            <a:xfrm flipV="1">
              <a:off x="7485988" y="5734751"/>
              <a:ext cx="0" cy="507567"/>
            </a:xfrm>
            <a:prstGeom prst="straightConnector1">
              <a:avLst/>
            </a:prstGeom>
            <a:noFill/>
            <a:ln w="66675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6172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75244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27321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475656" y="1564107"/>
            <a:ext cx="3671763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dirty="0"/>
              <a:t>to / during ….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EUMC (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b="1" dirty="0" err="1"/>
              <a:t>ChoDs</a:t>
            </a:r>
            <a:r>
              <a:rPr lang="en-GB" b="1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Defence Policy Directors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annual letter to Commandants &amp; Superintendents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EUMACSs (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services</a:t>
            </a:r>
            <a:r>
              <a:rPr lang="en-GB" b="1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iMAFs (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services</a:t>
            </a:r>
            <a:r>
              <a:rPr lang="en-GB" b="1" dirty="0"/>
              <a:t>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CSDP Olympiads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other conferences</a:t>
            </a:r>
            <a:br>
              <a:rPr lang="en-GB" b="1" dirty="0"/>
            </a:br>
            <a:r>
              <a:rPr lang="en-GB" b="1" dirty="0"/>
              <a:t>(e.g.: EUAFA)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bilateral basis on request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European Parliament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/>
              <a:t>… publications </a:t>
            </a:r>
            <a:r>
              <a: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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1601288"/>
            <a:ext cx="3587259" cy="47741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4348921" y="2028093"/>
            <a:ext cx="86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 </a:t>
            </a:r>
            <a:endParaRPr lang="en-GB" sz="2000" b="1" dirty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3632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35378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31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1624013" y="1572032"/>
            <a:ext cx="7307262" cy="481691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400" dirty="0"/>
              <a:t>How to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finance</a:t>
            </a:r>
            <a:r>
              <a:rPr lang="en-US" sz="2400" dirty="0"/>
              <a:t>?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sz="2000" b="1" dirty="0"/>
              <a:t>ERASMUS+ exchange rules (cadets, lecturers, staff)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US" sz="2000" b="1" dirty="0"/>
              <a:t>ERASMUS+ Strategic Partnership Projects</a:t>
            </a:r>
          </a:p>
          <a:p>
            <a:pPr lvl="1">
              <a:spcAft>
                <a:spcPts val="0"/>
              </a:spcAft>
              <a:buClr>
                <a:schemeClr val="tx1"/>
              </a:buClr>
            </a:pPr>
            <a:r>
              <a:rPr lang="en-US" sz="2000" b="1" dirty="0"/>
              <a:t>LoD 5 Framework</a:t>
            </a:r>
          </a:p>
          <a:p>
            <a:pPr lvl="2">
              <a:spcAft>
                <a:spcPts val="0"/>
              </a:spcAft>
              <a:buClr>
                <a:schemeClr val="tx1"/>
              </a:buClr>
            </a:pPr>
            <a:r>
              <a:rPr lang="en-US" sz="1800" b="1" dirty="0"/>
              <a:t>developed by lawyers</a:t>
            </a:r>
          </a:p>
          <a:p>
            <a:pPr lvl="2">
              <a:spcAft>
                <a:spcPts val="5400"/>
              </a:spcAft>
              <a:buClr>
                <a:schemeClr val="tx1"/>
              </a:buClr>
            </a:pPr>
            <a:r>
              <a:rPr lang="en-US" sz="1800" b="1" dirty="0"/>
              <a:t>just 10+2 countries opted in</a:t>
            </a:r>
          </a:p>
          <a:p>
            <a:pPr lvl="1">
              <a:spcAft>
                <a:spcPts val="0"/>
              </a:spcAft>
              <a:buClr>
                <a:schemeClr val="tx1"/>
              </a:buClr>
            </a:pPr>
            <a:r>
              <a:rPr lang="en-US" sz="2000" b="1" dirty="0"/>
              <a:t>iMAF 2016</a:t>
            </a:r>
          </a:p>
          <a:p>
            <a:pPr lvl="2">
              <a:spcAft>
                <a:spcPts val="1200"/>
              </a:spcAft>
              <a:buClr>
                <a:schemeClr val="tx1"/>
              </a:buClr>
            </a:pPr>
            <a:r>
              <a:rPr lang="en-US" sz="1800" b="1" dirty="0"/>
              <a:t>book</a:t>
            </a:r>
            <a:br>
              <a:rPr lang="en-US" sz="1800" b="1" dirty="0"/>
            </a:br>
            <a:r>
              <a:rPr lang="en-US" sz="1800" b="1" dirty="0"/>
              <a:t>(how to use external funds) </a:t>
            </a:r>
            <a:r>
              <a:rPr lang="en-US" sz="1800" b="1" dirty="0">
                <a:sym typeface="Wingdings" panose="05000000000000000000" pitchFamily="2" charset="2"/>
              </a:rPr>
              <a:t> 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ESDC co-financing</a:t>
            </a:r>
          </a:p>
          <a:p>
            <a:pPr lvl="1">
              <a:spcAft>
                <a:spcPts val="1200"/>
              </a:spcAft>
              <a:buClr>
                <a:schemeClr val="tx1"/>
              </a:buClr>
            </a:pPr>
            <a:r>
              <a:rPr lang="en-GB" sz="2000" b="1" dirty="0"/>
              <a:t>Institutions‘ (military) budget</a:t>
            </a:r>
          </a:p>
          <a:p>
            <a:pPr marL="360363" lvl="1" indent="0">
              <a:spcAft>
                <a:spcPts val="0"/>
              </a:spcAft>
              <a:buClr>
                <a:schemeClr val="tx1"/>
              </a:buClr>
              <a:buNone/>
            </a:pPr>
            <a:endParaRPr lang="de-AT" sz="2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2286" y="3002179"/>
            <a:ext cx="2456739" cy="3372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uppieren 4"/>
          <p:cNvGrpSpPr/>
          <p:nvPr/>
        </p:nvGrpSpPr>
        <p:grpSpPr>
          <a:xfrm>
            <a:off x="1922783" y="3880098"/>
            <a:ext cx="4268894" cy="552970"/>
            <a:chOff x="1763688" y="4130829"/>
            <a:chExt cx="4268894" cy="552970"/>
          </a:xfrm>
        </p:grpSpPr>
        <p:grpSp>
          <p:nvGrpSpPr>
            <p:cNvPr id="8" name="Gruppieren 7"/>
            <p:cNvGrpSpPr/>
            <p:nvPr/>
          </p:nvGrpSpPr>
          <p:grpSpPr>
            <a:xfrm>
              <a:off x="2843006" y="4434907"/>
              <a:ext cx="1656000" cy="248892"/>
              <a:chOff x="2304000" y="4624078"/>
              <a:chExt cx="1656000" cy="248892"/>
            </a:xfrm>
          </p:grpSpPr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304000" y="4632615"/>
                <a:ext cx="360000" cy="240355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7" name="Picture 16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600000" y="4624078"/>
                <a:ext cx="360000" cy="240355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29" name="Gerade Verbindung mit Pfeil 2"/>
              <p:cNvCxnSpPr>
                <a:cxnSpLocks noChangeShapeType="1"/>
              </p:cNvCxnSpPr>
              <p:nvPr/>
            </p:nvCxnSpPr>
            <p:spPr bwMode="auto">
              <a:xfrm flipV="1">
                <a:off x="2711358" y="4748065"/>
                <a:ext cx="828072" cy="897"/>
              </a:xfrm>
              <a:prstGeom prst="straightConnector1">
                <a:avLst/>
              </a:prstGeom>
              <a:noFill/>
              <a:ln w="47625" algn="ctr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4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3" name="Picture 1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63688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4" name="Picture 1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2011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" name="Picture 1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90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6" name="Picture 2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626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7" name="Picture 2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354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9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22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4" name="Picture 1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058982" y="4130829"/>
              <a:ext cx="360000" cy="240355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1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790992" y="4131075"/>
              <a:ext cx="360000" cy="24024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19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2582" y="4131318"/>
              <a:ext cx="360000" cy="24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81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486099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7210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494155" y="3717032"/>
            <a:ext cx="6393269" cy="1058329"/>
            <a:chOff x="1494155" y="3717032"/>
            <a:chExt cx="6393269" cy="1058329"/>
          </a:xfrm>
        </p:grpSpPr>
        <p:grpSp>
          <p:nvGrpSpPr>
            <p:cNvPr id="144" name="Gruppieren 143"/>
            <p:cNvGrpSpPr/>
            <p:nvPr/>
          </p:nvGrpSpPr>
          <p:grpSpPr>
            <a:xfrm>
              <a:off x="1494155" y="3717032"/>
              <a:ext cx="6393269" cy="1058329"/>
              <a:chOff x="1494155" y="3717032"/>
              <a:chExt cx="6393269" cy="1058329"/>
            </a:xfrm>
          </p:grpSpPr>
          <p:cxnSp>
            <p:nvCxnSpPr>
              <p:cNvPr id="86" name="Gerade Verbindung mit Pfeil 85"/>
              <p:cNvCxnSpPr/>
              <p:nvPr/>
            </p:nvCxnSpPr>
            <p:spPr bwMode="auto">
              <a:xfrm flipH="1">
                <a:off x="3167013" y="4282771"/>
                <a:ext cx="4720411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Gerade Verbindung mit Pfeil 11"/>
              <p:cNvCxnSpPr/>
              <p:nvPr/>
            </p:nvCxnSpPr>
            <p:spPr bwMode="auto">
              <a:xfrm flipH="1">
                <a:off x="3167012" y="4084387"/>
                <a:ext cx="3162998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 flipH="1">
                <a:off x="3167012" y="3890251"/>
                <a:ext cx="1560754" cy="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Textfeld 12"/>
              <p:cNvSpPr txBox="1"/>
              <p:nvPr/>
            </p:nvSpPr>
            <p:spPr>
              <a:xfrm>
                <a:off x="1494155" y="3717032"/>
                <a:ext cx="1603571" cy="1058329"/>
              </a:xfrm>
              <a:prstGeom prst="rect">
                <a:avLst/>
              </a:prstGeom>
              <a:gradFill>
                <a:gsLst>
                  <a:gs pos="84000">
                    <a:schemeClr val="bg1">
                      <a:alpha val="50000"/>
                    </a:schemeClr>
                  </a:gs>
                  <a:gs pos="0">
                    <a:srgbClr val="0033CC"/>
                  </a:gs>
                  <a:gs pos="100000">
                    <a:srgbClr val="0033CC"/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>
                <a:no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pPr algn="ctr"/>
                <a:r>
                  <a:rPr lang="en-GB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Implementation Group</a:t>
                </a:r>
              </a:p>
              <a:p>
                <a:pPr algn="ctr"/>
                <a:r>
                  <a:rPr lang="en-GB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BOEI Representatives</a:t>
                </a:r>
              </a:p>
            </p:txBody>
          </p:sp>
        </p:grpSp>
        <p:pic>
          <p:nvPicPr>
            <p:cNvPr id="76" name="Grafik 7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9"/>
            <a:stretch/>
          </p:blipFill>
          <p:spPr>
            <a:xfrm>
              <a:off x="1987720" y="4101412"/>
              <a:ext cx="626322" cy="6319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132" name="Gerade Verbindung mit Pfeil 131"/>
          <p:cNvCxnSpPr/>
          <p:nvPr/>
        </p:nvCxnSpPr>
        <p:spPr bwMode="auto">
          <a:xfrm flipH="1" flipV="1">
            <a:off x="6919605" y="4365104"/>
            <a:ext cx="667187" cy="707362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5" name="Gerade Verbindung mit Pfeil 134"/>
          <p:cNvCxnSpPr/>
          <p:nvPr/>
        </p:nvCxnSpPr>
        <p:spPr bwMode="auto">
          <a:xfrm flipH="1" flipV="1">
            <a:off x="5836032" y="4365104"/>
            <a:ext cx="1747089" cy="707362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" name="Gerade Verbindung mit Pfeil 139"/>
          <p:cNvCxnSpPr/>
          <p:nvPr/>
        </p:nvCxnSpPr>
        <p:spPr bwMode="auto">
          <a:xfrm flipV="1">
            <a:off x="7554686" y="4365104"/>
            <a:ext cx="347907" cy="711268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Gerade Verbindung mit Pfeil 3"/>
          <p:cNvCxnSpPr/>
          <p:nvPr/>
        </p:nvCxnSpPr>
        <p:spPr bwMode="auto">
          <a:xfrm flipH="1" flipV="1">
            <a:off x="3163383" y="4490975"/>
            <a:ext cx="3620128" cy="594210"/>
          </a:xfrm>
          <a:prstGeom prst="straightConnector1">
            <a:avLst/>
          </a:prstGeom>
          <a:noFill/>
          <a:ln w="63500" cap="flat" cmpd="sng" algn="ctr">
            <a:solidFill>
              <a:srgbClr val="003399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dirty="0"/>
              <a:t>Common Module</a:t>
            </a:r>
            <a:br>
              <a:rPr lang="en-GB" dirty="0"/>
            </a:br>
            <a:r>
              <a:rPr lang="en-GB" sz="2400" dirty="0"/>
              <a:t>What is it?</a:t>
            </a:r>
            <a:endParaRPr lang="en-GB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1904363" y="4796441"/>
            <a:ext cx="789301" cy="1579025"/>
            <a:chOff x="1904363" y="4796441"/>
            <a:chExt cx="789301" cy="1579025"/>
          </a:xfrm>
        </p:grpSpPr>
        <p:sp>
          <p:nvSpPr>
            <p:cNvPr id="51" name="Rectangle 65"/>
            <p:cNvSpPr>
              <a:spLocks noChangeArrowheads="1"/>
            </p:cNvSpPr>
            <p:nvPr/>
          </p:nvSpPr>
          <p:spPr bwMode="auto">
            <a:xfrm>
              <a:off x="1904363" y="5223338"/>
              <a:ext cx="789301" cy="1152128"/>
            </a:xfrm>
            <a:prstGeom prst="rect">
              <a:avLst/>
            </a:prstGeom>
            <a:gradFill rotWithShape="1">
              <a:gsLst>
                <a:gs pos="38000">
                  <a:srgbClr val="003399"/>
                </a:gs>
                <a:gs pos="100000">
                  <a:srgbClr val="FFFF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/>
            <a:lstStyle/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Approved</a:t>
              </a:r>
            </a:p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Common</a:t>
              </a:r>
              <a:b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</a:t>
              </a:r>
            </a:p>
            <a:p>
              <a:pPr algn="ctr"/>
              <a:r>
                <a: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XXXX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(X ECTS)</a:t>
              </a:r>
            </a:p>
          </p:txBody>
        </p:sp>
        <p:cxnSp>
          <p:nvCxnSpPr>
            <p:cNvPr id="52" name="Gerade Verbindung mit Pfeil 51"/>
            <p:cNvCxnSpPr/>
            <p:nvPr/>
          </p:nvCxnSpPr>
          <p:spPr bwMode="auto">
            <a:xfrm>
              <a:off x="2295456" y="4796441"/>
              <a:ext cx="0" cy="396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5" name="Gruppieren 144"/>
          <p:cNvGrpSpPr/>
          <p:nvPr/>
        </p:nvGrpSpPr>
        <p:grpSpPr>
          <a:xfrm>
            <a:off x="2734964" y="5221060"/>
            <a:ext cx="1296048" cy="1152000"/>
            <a:chOff x="2734964" y="5221060"/>
            <a:chExt cx="1296048" cy="1152000"/>
          </a:xfrm>
        </p:grpSpPr>
        <p:cxnSp>
          <p:nvCxnSpPr>
            <p:cNvPr id="55" name="Gerade Verbindung mit Pfeil 54"/>
            <p:cNvCxnSpPr/>
            <p:nvPr/>
          </p:nvCxnSpPr>
          <p:spPr bwMode="auto">
            <a:xfrm>
              <a:off x="2734964" y="5796232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6" name="Rectangle 65"/>
            <p:cNvSpPr>
              <a:spLocks noChangeArrowheads="1"/>
            </p:cNvSpPr>
            <p:nvPr/>
          </p:nvSpPr>
          <p:spPr bwMode="auto">
            <a:xfrm>
              <a:off x="3167012" y="5221060"/>
              <a:ext cx="864000" cy="1152000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/>
            <a:lstStyle/>
            <a:p>
              <a:pPr algn="ctr"/>
              <a:r>
                <a:rPr lang="en-GB" sz="1200" b="1" dirty="0" err="1"/>
                <a:t>Implemen</a:t>
              </a:r>
              <a:r>
                <a:rPr lang="en-GB" sz="1200" b="1" dirty="0"/>
                <a:t>-</a:t>
              </a:r>
            </a:p>
            <a:p>
              <a:pPr algn="ctr"/>
              <a:r>
                <a:rPr lang="en-GB" sz="1200" b="1" dirty="0" err="1"/>
                <a:t>tation</a:t>
              </a:r>
              <a:endParaRPr lang="en-GB" sz="1200" b="1" dirty="0"/>
            </a:p>
            <a:p>
              <a:pPr algn="ctr"/>
              <a:r>
                <a:rPr lang="en-GB" sz="1200" b="1" dirty="0"/>
                <a:t>(national</a:t>
              </a:r>
            </a:p>
            <a:p>
              <a:pPr algn="ctr"/>
              <a:r>
                <a:rPr lang="en-GB" sz="1200" b="1" dirty="0"/>
                <a:t>Curricula)</a:t>
              </a:r>
              <a:endParaRPr lang="en-GB" sz="1400" b="1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4496496" y="1582974"/>
            <a:ext cx="1523528" cy="2750002"/>
            <a:chOff x="4496496" y="1582974"/>
            <a:chExt cx="1523528" cy="2750002"/>
          </a:xfrm>
        </p:grpSpPr>
        <p:grpSp>
          <p:nvGrpSpPr>
            <p:cNvPr id="45" name="Gruppieren 44"/>
            <p:cNvGrpSpPr/>
            <p:nvPr/>
          </p:nvGrpSpPr>
          <p:grpSpPr>
            <a:xfrm>
              <a:off x="4496496" y="3084507"/>
              <a:ext cx="1523528" cy="1248469"/>
              <a:chOff x="4502120" y="3084507"/>
              <a:chExt cx="1523528" cy="1248469"/>
            </a:xfrm>
          </p:grpSpPr>
          <p:sp>
            <p:nvSpPr>
              <p:cNvPr id="46" name="Textfeld 45"/>
              <p:cNvSpPr txBox="1"/>
              <p:nvPr/>
            </p:nvSpPr>
            <p:spPr>
              <a:xfrm>
                <a:off x="4742635" y="3828976"/>
                <a:ext cx="1080000" cy="50400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 anchor="ctr">
                <a:noAutofit/>
              </a:bodyPr>
              <a:lstStyle/>
              <a:p>
                <a:pPr algn="ctr"/>
                <a:r>
                  <a:rPr lang="en-GB" sz="1100" b="1" dirty="0"/>
                  <a:t>~ 80 Education</a:t>
                </a:r>
              </a:p>
              <a:p>
                <a:pPr algn="ctr"/>
                <a:r>
                  <a:rPr lang="en-GB" sz="1100" b="1" dirty="0"/>
                  <a:t>Experts</a:t>
                </a:r>
              </a:p>
            </p:txBody>
          </p:sp>
          <p:cxnSp>
            <p:nvCxnSpPr>
              <p:cNvPr id="47" name="Gerade Verbindung mit Pfeil 46"/>
              <p:cNvCxnSpPr/>
              <p:nvPr/>
            </p:nvCxnSpPr>
            <p:spPr bwMode="auto">
              <a:xfrm>
                <a:off x="5283037" y="3084507"/>
                <a:ext cx="1" cy="288000"/>
              </a:xfrm>
              <a:prstGeom prst="straightConnector1">
                <a:avLst/>
              </a:prstGeom>
              <a:noFill/>
              <a:ln w="63500" cap="flat" cmpd="sng" algn="ctr">
                <a:solidFill>
                  <a:srgbClr val="003399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48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2120" y="3410324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054658" y="3410324"/>
                <a:ext cx="970990" cy="324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grpSp>
          <p:nvGrpSpPr>
            <p:cNvPr id="22" name="Gruppieren 21"/>
            <p:cNvGrpSpPr/>
            <p:nvPr/>
          </p:nvGrpSpPr>
          <p:grpSpPr>
            <a:xfrm>
              <a:off x="4667095" y="1582974"/>
              <a:ext cx="1223963" cy="1502406"/>
              <a:chOff x="4673268" y="3438762"/>
              <a:chExt cx="1223963" cy="1502406"/>
            </a:xfrm>
          </p:grpSpPr>
          <p:sp>
            <p:nvSpPr>
              <p:cNvPr id="33" name="Rectangle 65"/>
              <p:cNvSpPr>
                <a:spLocks noChangeArrowheads="1"/>
              </p:cNvSpPr>
              <p:nvPr/>
            </p:nvSpPr>
            <p:spPr bwMode="auto">
              <a:xfrm>
                <a:off x="4673268" y="3438762"/>
                <a:ext cx="1223963" cy="1502406"/>
              </a:xfrm>
              <a:prstGeom prst="rect">
                <a:avLst/>
              </a:prstGeom>
              <a:gradFill rotWithShape="1">
                <a:gsLst>
                  <a:gs pos="38000">
                    <a:srgbClr val="003399"/>
                  </a:gs>
                  <a:gs pos="100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Ctr="1"/>
              <a:lstStyle/>
              <a:p>
                <a:pPr algn="ctr"/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Proposed</a:t>
                </a:r>
                <a:b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Module</a:t>
                </a:r>
              </a:p>
              <a:p>
                <a:pPr algn="ctr"/>
                <a:endPara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endPara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Cultural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Awareness</a:t>
                </a:r>
              </a:p>
              <a:p>
                <a:pPr algn="ctr"/>
                <a:r>
                  <a:rPr lang="en-GB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(2 ECTS)</a:t>
                </a:r>
              </a:p>
            </p:txBody>
          </p:sp>
          <p:pic>
            <p:nvPicPr>
              <p:cNvPr id="34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3938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5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7329" y="3924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6" name="Picture 28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6204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21" name="Gruppieren 20"/>
          <p:cNvGrpSpPr/>
          <p:nvPr/>
        </p:nvGrpSpPr>
        <p:grpSpPr>
          <a:xfrm>
            <a:off x="6251820" y="1582974"/>
            <a:ext cx="1223963" cy="2750002"/>
            <a:chOff x="6251820" y="1582974"/>
            <a:chExt cx="1223963" cy="2750002"/>
          </a:xfrm>
        </p:grpSpPr>
        <p:grpSp>
          <p:nvGrpSpPr>
            <p:cNvPr id="80" name="Gruppieren 79"/>
            <p:cNvGrpSpPr/>
            <p:nvPr/>
          </p:nvGrpSpPr>
          <p:grpSpPr>
            <a:xfrm>
              <a:off x="6275588" y="2947061"/>
              <a:ext cx="1173844" cy="1385915"/>
              <a:chOff x="6020922" y="2947061"/>
              <a:chExt cx="1173844" cy="1385915"/>
            </a:xfrm>
          </p:grpSpPr>
          <p:grpSp>
            <p:nvGrpSpPr>
              <p:cNvPr id="75" name="Gruppieren 74"/>
              <p:cNvGrpSpPr/>
              <p:nvPr/>
            </p:nvGrpSpPr>
            <p:grpSpPr>
              <a:xfrm>
                <a:off x="6020922" y="2947061"/>
                <a:ext cx="1173844" cy="784169"/>
                <a:chOff x="6020922" y="2947061"/>
                <a:chExt cx="1173844" cy="784169"/>
              </a:xfrm>
            </p:grpSpPr>
            <p:cxnSp>
              <p:nvCxnSpPr>
                <p:cNvPr id="74" name="Gerade Verbindung mit Pfeil 73"/>
                <p:cNvCxnSpPr/>
                <p:nvPr/>
              </p:nvCxnSpPr>
              <p:spPr bwMode="auto">
                <a:xfrm>
                  <a:off x="6607817" y="2947061"/>
                  <a:ext cx="1" cy="432000"/>
                </a:xfrm>
                <a:prstGeom prst="straightConnector1">
                  <a:avLst/>
                </a:prstGeom>
                <a:noFill/>
                <a:ln w="63500" cap="flat" cmpd="sng" algn="ctr">
                  <a:solidFill>
                    <a:srgbClr val="003399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73" name="Gruppieren 72"/>
                <p:cNvGrpSpPr/>
                <p:nvPr/>
              </p:nvGrpSpPr>
              <p:grpSpPr>
                <a:xfrm>
                  <a:off x="6020922" y="3407230"/>
                  <a:ext cx="1173844" cy="324000"/>
                  <a:chOff x="9252520" y="3219238"/>
                  <a:chExt cx="1173844" cy="324000"/>
                </a:xfrm>
              </p:grpSpPr>
              <p:pic>
                <p:nvPicPr>
                  <p:cNvPr id="70" name="Picture 33"/>
                  <p:cNvPicPr>
                    <a:picLocks noChangeAspect="1" noChangeArrowheads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252520" y="3219238"/>
                    <a:ext cx="1173844" cy="32400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  <p:sp>
                <p:nvSpPr>
                  <p:cNvPr id="72" name="Textfeld 71"/>
                  <p:cNvSpPr txBox="1"/>
                  <p:nvPr/>
                </p:nvSpPr>
                <p:spPr>
                  <a:xfrm>
                    <a:off x="9640297" y="3270342"/>
                    <a:ext cx="779059" cy="9233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GB" sz="600" b="1" dirty="0"/>
                      <a:t>Strategic Partnership</a:t>
                    </a:r>
                  </a:p>
                </p:txBody>
              </p:sp>
            </p:grpSp>
          </p:grpSp>
          <p:sp>
            <p:nvSpPr>
              <p:cNvPr id="77" name="Textfeld 76"/>
              <p:cNvSpPr txBox="1"/>
              <p:nvPr/>
            </p:nvSpPr>
            <p:spPr>
              <a:xfrm>
                <a:off x="6075344" y="3828976"/>
                <a:ext cx="1080000" cy="50400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36000" tIns="36000" rIns="36000" bIns="36000" rtlCol="0" anchor="ctr">
                <a:no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pPr algn="ctr"/>
                <a:r>
                  <a:rPr lang="en-GB" dirty="0"/>
                  <a:t>5 BOE</a:t>
                </a:r>
              </a:p>
              <a:p>
                <a:pPr algn="ctr"/>
                <a:r>
                  <a:rPr lang="en-GB" dirty="0"/>
                  <a:t>Institutions</a:t>
                </a: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6251820" y="1582974"/>
              <a:ext cx="1223963" cy="1502406"/>
              <a:chOff x="5997703" y="3438762"/>
              <a:chExt cx="1223963" cy="1502406"/>
            </a:xfrm>
          </p:grpSpPr>
          <p:sp>
            <p:nvSpPr>
              <p:cNvPr id="29" name="Rectangle 65"/>
              <p:cNvSpPr>
                <a:spLocks noChangeArrowheads="1"/>
              </p:cNvSpPr>
              <p:nvPr/>
            </p:nvSpPr>
            <p:spPr bwMode="auto">
              <a:xfrm>
                <a:off x="5997703" y="3438762"/>
                <a:ext cx="1223963" cy="1502406"/>
              </a:xfrm>
              <a:prstGeom prst="rect">
                <a:avLst/>
              </a:prstGeom>
              <a:gradFill rotWithShape="1">
                <a:gsLst>
                  <a:gs pos="38000">
                    <a:srgbClr val="003399"/>
                  </a:gs>
                  <a:gs pos="100000">
                    <a:srgbClr val="FFFF00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Ctr="1"/>
              <a:lstStyle/>
              <a:p>
                <a:pPr algn="ctr"/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Proposed</a:t>
                </a:r>
                <a:b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</a:br>
                <a:r>
                  <a:rPr lang="en-GB" sz="12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Module</a:t>
                </a:r>
              </a:p>
              <a:p>
                <a:pPr algn="ctr"/>
                <a:endPara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endPara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Electronic</a:t>
                </a:r>
              </a:p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Warfare</a:t>
                </a:r>
              </a:p>
              <a:p>
                <a:pPr algn="ctr"/>
                <a:r>
                  <a:rPr lang="en-GB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(2 ECTS)</a:t>
                </a:r>
              </a:p>
            </p:txBody>
          </p:sp>
          <p:pic>
            <p:nvPicPr>
              <p:cNvPr id="30" name="Picture 1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1637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244" y="3924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2" name="Picture 25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5488" y="3888000"/>
                <a:ext cx="486000" cy="324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105" name="Gruppieren 104"/>
          <p:cNvGrpSpPr/>
          <p:nvPr/>
        </p:nvGrpSpPr>
        <p:grpSpPr>
          <a:xfrm>
            <a:off x="2330134" y="2065378"/>
            <a:ext cx="2226102" cy="1599432"/>
            <a:chOff x="2330134" y="2065378"/>
            <a:chExt cx="2226102" cy="1599432"/>
          </a:xfrm>
        </p:grpSpPr>
        <p:sp>
          <p:nvSpPr>
            <p:cNvPr id="97" name="Textfeld 96"/>
            <p:cNvSpPr txBox="1"/>
            <p:nvPr/>
          </p:nvSpPr>
          <p:spPr>
            <a:xfrm>
              <a:off x="2912352" y="2065378"/>
              <a:ext cx="1643884" cy="1234208"/>
            </a:xfrm>
            <a:prstGeom prst="rect">
              <a:avLst/>
            </a:prstGeom>
            <a:gradFill>
              <a:gsLst>
                <a:gs pos="96000">
                  <a:schemeClr val="bg1"/>
                </a:gs>
                <a:gs pos="31000">
                  <a:schemeClr val="bg1">
                    <a:alpha val="50000"/>
                  </a:schemeClr>
                </a:gs>
                <a:gs pos="0">
                  <a:srgbClr val="0033CC"/>
                </a:gs>
                <a:gs pos="100000">
                  <a:srgbClr val="0033CC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IG + LoD 2+8 Chairmen </a:t>
              </a:r>
            </a:p>
            <a:p>
              <a:pPr algn="ctr"/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pre-check: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Strategy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Goal-correctness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Learning Outcomes</a:t>
              </a:r>
              <a:br>
                <a:rPr lang="en-GB" sz="900" dirty="0"/>
              </a:br>
              <a:r>
                <a:rPr lang="en-GB" sz="900" dirty="0"/>
                <a:t>acc. to SQF MILOF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en-GB" sz="900" dirty="0"/>
                <a:t>ECTS correctness</a:t>
              </a:r>
              <a:br>
                <a:rPr lang="en-GB" sz="900" dirty="0"/>
              </a:br>
              <a:r>
                <a:rPr lang="en-GB" sz="900" dirty="0"/>
                <a:t>(law, regulations)</a:t>
              </a:r>
            </a:p>
          </p:txBody>
        </p:sp>
        <p:cxnSp>
          <p:nvCxnSpPr>
            <p:cNvPr id="99" name="Gerade Verbindung mit Pfeil 98"/>
            <p:cNvCxnSpPr/>
            <p:nvPr/>
          </p:nvCxnSpPr>
          <p:spPr bwMode="auto">
            <a:xfrm flipH="1">
              <a:off x="2330134" y="3299586"/>
              <a:ext cx="582218" cy="365224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" name="Gruppieren 111"/>
          <p:cNvGrpSpPr/>
          <p:nvPr/>
        </p:nvGrpSpPr>
        <p:grpSpPr>
          <a:xfrm>
            <a:off x="4088264" y="5241344"/>
            <a:ext cx="2206848" cy="241980"/>
            <a:chOff x="4088264" y="5241344"/>
            <a:chExt cx="2206848" cy="241980"/>
          </a:xfrm>
        </p:grpSpPr>
        <p:grpSp>
          <p:nvGrpSpPr>
            <p:cNvPr id="110" name="Gruppieren 109"/>
            <p:cNvGrpSpPr/>
            <p:nvPr/>
          </p:nvGrpSpPr>
          <p:grpSpPr>
            <a:xfrm>
              <a:off x="4527598" y="5241344"/>
              <a:ext cx="1767514" cy="241980"/>
              <a:chOff x="4652383" y="5017335"/>
              <a:chExt cx="1767514" cy="241980"/>
            </a:xfrm>
          </p:grpSpPr>
          <p:sp>
            <p:nvSpPr>
              <p:cNvPr id="67" name="Textfeld 66"/>
              <p:cNvSpPr txBox="1"/>
              <p:nvPr/>
            </p:nvSpPr>
            <p:spPr>
              <a:xfrm>
                <a:off x="4652383" y="5017335"/>
                <a:ext cx="1767514" cy="241980"/>
              </a:xfrm>
              <a:prstGeom prst="rect">
                <a:avLst/>
              </a:prstGeom>
              <a:gradFill>
                <a:gsLst>
                  <a:gs pos="48700">
                    <a:schemeClr val="bg1">
                      <a:alpha val="50000"/>
                    </a:schemeClr>
                  </a:gs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36000" tIns="36000" rIns="36000" bIns="36000" rtlCol="0">
                <a:spAutoFit/>
              </a:bodyPr>
              <a:lstStyle>
                <a:defPPr>
                  <a:defRPr lang="de-DE"/>
                </a:defPPr>
                <a:lvl1pPr>
                  <a:defRPr sz="1100" b="1"/>
                </a:lvl1pPr>
              </a:lstStyle>
              <a:p>
                <a:r>
                  <a:rPr lang="en-GB" dirty="0"/>
                  <a:t>External Evaluation?</a:t>
                </a:r>
              </a:p>
            </p:txBody>
          </p:sp>
          <p:pic>
            <p:nvPicPr>
              <p:cNvPr id="66" name="Picture 30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6064" y="5033496"/>
                <a:ext cx="309090" cy="206060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cxnSp>
          <p:nvCxnSpPr>
            <p:cNvPr id="111" name="Gerade Verbindung mit Pfeil 110"/>
            <p:cNvCxnSpPr/>
            <p:nvPr/>
          </p:nvCxnSpPr>
          <p:spPr bwMode="auto">
            <a:xfrm>
              <a:off x="4088264" y="536051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uppieren 116"/>
          <p:cNvGrpSpPr/>
          <p:nvPr/>
        </p:nvGrpSpPr>
        <p:grpSpPr>
          <a:xfrm>
            <a:off x="6344768" y="5085185"/>
            <a:ext cx="2031322" cy="1278558"/>
            <a:chOff x="6344768" y="5085185"/>
            <a:chExt cx="2031322" cy="1278558"/>
          </a:xfrm>
        </p:grpSpPr>
        <p:cxnSp>
          <p:nvCxnSpPr>
            <p:cNvPr id="114" name="Gerade Verbindung mit Pfeil 113"/>
            <p:cNvCxnSpPr/>
            <p:nvPr/>
          </p:nvCxnSpPr>
          <p:spPr bwMode="auto">
            <a:xfrm>
              <a:off x="6345765" y="535901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5" name="Gerade Verbindung mit Pfeil 114"/>
            <p:cNvCxnSpPr/>
            <p:nvPr/>
          </p:nvCxnSpPr>
          <p:spPr bwMode="auto">
            <a:xfrm>
              <a:off x="6344768" y="6162256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feld 63"/>
            <p:cNvSpPr txBox="1"/>
            <p:nvPr/>
          </p:nvSpPr>
          <p:spPr>
            <a:xfrm>
              <a:off x="6790152" y="5085185"/>
              <a:ext cx="1585938" cy="1278558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rgbClr val="0033CC"/>
                </a:gs>
                <a:gs pos="100000">
                  <a:srgbClr val="0033CC"/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 anchor="ctr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Regular</a:t>
              </a:r>
            </a:p>
            <a:p>
              <a:pPr algn="ctr"/>
              <a:r>
                <a:rPr lang="en-GB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adjustment(s)</a:t>
              </a:r>
            </a:p>
            <a:p>
              <a:pPr algn="ctr"/>
              <a:endParaRPr lang="en-GB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9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see:</a:t>
              </a:r>
            </a:p>
            <a:p>
              <a:pPr algn="ctr"/>
              <a:r>
                <a:rPr lang="en-GB" sz="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http://www.emilyo.eu/node/988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091392" y="5525344"/>
            <a:ext cx="2234362" cy="838398"/>
            <a:chOff x="4091392" y="5525344"/>
            <a:chExt cx="2234362" cy="838398"/>
          </a:xfrm>
        </p:grpSpPr>
        <p:sp>
          <p:nvSpPr>
            <p:cNvPr id="68" name="Geschweifte Klammer links 67"/>
            <p:cNvSpPr/>
            <p:nvPr/>
          </p:nvSpPr>
          <p:spPr bwMode="auto">
            <a:xfrm rot="5400000">
              <a:off x="5316059" y="4705781"/>
              <a:ext cx="190132" cy="1829258"/>
            </a:xfrm>
            <a:prstGeom prst="leftBrace">
              <a:avLst>
                <a:gd name="adj1" fmla="val 50409"/>
                <a:gd name="adj2" fmla="val 50000"/>
              </a:avLst>
            </a:prstGeom>
            <a:noFill/>
            <a:ln w="381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525392" y="5952485"/>
              <a:ext cx="1767514" cy="411257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>
              <a:sp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Internal Quality</a:t>
              </a:r>
            </a:p>
            <a:p>
              <a:pPr algn="ctr"/>
              <a:r>
                <a:rPr lang="en-GB" dirty="0"/>
                <a:t>Assurance System</a:t>
              </a:r>
            </a:p>
          </p:txBody>
        </p:sp>
        <p:cxnSp>
          <p:nvCxnSpPr>
            <p:cNvPr id="107" name="Gerade Verbindung mit Pfeil 106"/>
            <p:cNvCxnSpPr/>
            <p:nvPr/>
          </p:nvCxnSpPr>
          <p:spPr bwMode="auto">
            <a:xfrm>
              <a:off x="4091392" y="6165304"/>
              <a:ext cx="396000" cy="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5" name="Gruppieren 14"/>
            <p:cNvGrpSpPr/>
            <p:nvPr/>
          </p:nvGrpSpPr>
          <p:grpSpPr>
            <a:xfrm>
              <a:off x="4556236" y="5665752"/>
              <a:ext cx="1709060" cy="254193"/>
              <a:chOff x="4556236" y="5665752"/>
              <a:chExt cx="1709060" cy="254193"/>
            </a:xfrm>
          </p:grpSpPr>
          <p:pic>
            <p:nvPicPr>
              <p:cNvPr id="58" name="Picture 15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3516" y="5667945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59" name="Picture 5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4279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0" name="Picture 11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7296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85" name="Picture 21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236" y="5665752"/>
                <a:ext cx="378000" cy="252000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grpSp>
        <p:nvGrpSpPr>
          <p:cNvPr id="2" name="Gruppieren 1"/>
          <p:cNvGrpSpPr/>
          <p:nvPr/>
        </p:nvGrpSpPr>
        <p:grpSpPr>
          <a:xfrm>
            <a:off x="7812533" y="1582974"/>
            <a:ext cx="1223963" cy="2744131"/>
            <a:chOff x="7812533" y="1582974"/>
            <a:chExt cx="1223963" cy="2744131"/>
          </a:xfrm>
        </p:grpSpPr>
        <p:cxnSp>
          <p:nvCxnSpPr>
            <p:cNvPr id="9" name="Gerade Verbindung mit Pfeil 8"/>
            <p:cNvCxnSpPr/>
            <p:nvPr/>
          </p:nvCxnSpPr>
          <p:spPr bwMode="auto">
            <a:xfrm>
              <a:off x="8424513" y="2946889"/>
              <a:ext cx="1" cy="432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feld 7"/>
            <p:cNvSpPr txBox="1"/>
            <p:nvPr/>
          </p:nvSpPr>
          <p:spPr>
            <a:xfrm>
              <a:off x="7887424" y="3823105"/>
              <a:ext cx="1080000" cy="504000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 anchor="ctr">
              <a:no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Experts from</a:t>
              </a:r>
            </a:p>
            <a:p>
              <a:pPr algn="ctr"/>
              <a:r>
                <a:rPr lang="en-GB" dirty="0"/>
                <a:t>BOEI &amp; MOD</a:t>
              </a:r>
            </a:p>
          </p:txBody>
        </p:sp>
        <p:sp>
          <p:nvSpPr>
            <p:cNvPr id="25" name="Rectangle 65"/>
            <p:cNvSpPr>
              <a:spLocks noChangeArrowheads="1"/>
            </p:cNvSpPr>
            <p:nvPr/>
          </p:nvSpPr>
          <p:spPr bwMode="auto">
            <a:xfrm>
              <a:off x="7812533" y="1582974"/>
              <a:ext cx="1223963" cy="1502406"/>
            </a:xfrm>
            <a:prstGeom prst="rect">
              <a:avLst/>
            </a:prstGeom>
            <a:gradFill rotWithShape="1">
              <a:gsLst>
                <a:gs pos="38000">
                  <a:srgbClr val="003399"/>
                </a:gs>
                <a:gs pos="100000">
                  <a:srgbClr val="FFFF00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Ctr="1"/>
            <a:lstStyle/>
            <a:p>
              <a:pPr algn="ctr"/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Proposed</a:t>
              </a:r>
              <a:b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Module</a:t>
              </a:r>
            </a:p>
            <a:p>
              <a:pPr algn="ctr"/>
              <a:endPara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endParaRPr lang="en-GB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/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Fighting in</a:t>
              </a:r>
            </a:p>
            <a:p>
              <a:pPr algn="ctr"/>
              <a:r>
                <a:rPr lang="en-GB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Build-Up Areas</a:t>
              </a:r>
            </a:p>
            <a:p>
              <a:pPr algn="ctr"/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(3 ECTS)</a:t>
              </a:r>
            </a:p>
          </p:txBody>
        </p:sp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1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6822" y="1997040"/>
              <a:ext cx="401393" cy="486000"/>
            </a:xfrm>
            <a:prstGeom prst="rect">
              <a:avLst/>
            </a:prstGeom>
          </p:spPr>
        </p:pic>
        <p:pic>
          <p:nvPicPr>
            <p:cNvPr id="87" name="Picture 18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419" y="3406897"/>
              <a:ext cx="484574" cy="3240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6" name="Gruppieren 5"/>
          <p:cNvGrpSpPr/>
          <p:nvPr/>
        </p:nvGrpSpPr>
        <p:grpSpPr>
          <a:xfrm>
            <a:off x="1494155" y="1592213"/>
            <a:ext cx="1603571" cy="2074700"/>
            <a:chOff x="1494155" y="1592213"/>
            <a:chExt cx="1603571" cy="2074700"/>
          </a:xfrm>
        </p:grpSpPr>
        <p:cxnSp>
          <p:nvCxnSpPr>
            <p:cNvPr id="16" name="Gerade Verbindung mit Pfeil 15"/>
            <p:cNvCxnSpPr/>
            <p:nvPr/>
          </p:nvCxnSpPr>
          <p:spPr bwMode="auto">
            <a:xfrm>
              <a:off x="2288622" y="3162913"/>
              <a:ext cx="0" cy="504000"/>
            </a:xfrm>
            <a:prstGeom prst="straightConnector1">
              <a:avLst/>
            </a:prstGeom>
            <a:noFill/>
            <a:ln w="63500" cap="flat" cmpd="sng" algn="ctr">
              <a:solidFill>
                <a:srgbClr val="003399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feld 16"/>
            <p:cNvSpPr txBox="1"/>
            <p:nvPr/>
          </p:nvSpPr>
          <p:spPr>
            <a:xfrm>
              <a:off x="1494155" y="1592213"/>
              <a:ext cx="1603571" cy="411257"/>
            </a:xfrm>
            <a:prstGeom prst="rect">
              <a:avLst/>
            </a:prstGeom>
            <a:gradFill>
              <a:gsLst>
                <a:gs pos="48700">
                  <a:schemeClr val="bg1">
                    <a:alpha val="50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36000" tIns="36000" rIns="36000" bIns="36000" rtlCol="0">
              <a:spAutoFit/>
            </a:bodyPr>
            <a:lstStyle>
              <a:defPPr>
                <a:defRPr lang="de-DE"/>
              </a:defPPr>
              <a:lvl1pPr>
                <a:defRPr sz="1100" b="1"/>
              </a:lvl1pPr>
            </a:lstStyle>
            <a:p>
              <a:pPr algn="ctr"/>
              <a:r>
                <a:rPr lang="en-GB" dirty="0"/>
                <a:t>Request comments</a:t>
              </a:r>
            </a:p>
            <a:p>
              <a:r>
                <a:rPr lang="en-GB" dirty="0"/>
                <a:t>from 65 BOEI (or MOD)</a:t>
              </a:r>
            </a:p>
          </p:txBody>
        </p:sp>
        <p:pic>
          <p:nvPicPr>
            <p:cNvPr id="78" name="Picture 2" descr="File:European Union main map.svg - Wikipedia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7128" y="2072429"/>
              <a:ext cx="1082987" cy="1044000"/>
            </a:xfrm>
            <a:prstGeom prst="rect">
              <a:avLst/>
            </a:prstGeom>
            <a:noFill/>
            <a:ln>
              <a:solidFill>
                <a:srgbClr val="003399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1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60534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6028" y="1552552"/>
            <a:ext cx="7747972" cy="48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1395413" y="1554163"/>
            <a:ext cx="7758112" cy="48815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729732"/>
              </p:ext>
            </p:extLst>
          </p:nvPr>
        </p:nvGraphicFramePr>
        <p:xfrm>
          <a:off x="1394885" y="1423944"/>
          <a:ext cx="7749114" cy="5042520"/>
        </p:xfrm>
        <a:graphic>
          <a:graphicData uri="http://schemas.openxmlformats.org/drawingml/2006/table">
            <a:tbl>
              <a:tblPr firstRow="1" firstCol="1" bandRow="1"/>
              <a:tblGrid>
                <a:gridCol w="28170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4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6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770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77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40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Common Module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100" b="1" baseline="0" dirty="0">
                          <a:solidFill>
                            <a:srgbClr val="FFFF00"/>
                          </a:solidFill>
                          <a:effectLst/>
                          <a:latin typeface="Arial"/>
                          <a:ea typeface="MS Mincho"/>
                        </a:rPr>
                        <a:t>ECTS</a:t>
                      </a:r>
                      <a:endParaRPr lang="en-GB" sz="1200" baseline="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Advanced Technologies in Borders Surveillance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IMINT-GEOINT Analysis Course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for ICAO LPR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Individual Personal Development and Meta-Communication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Interoperability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6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Aviation English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Irregular Warfare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Basic Military English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Law of Armed Conflict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Battle Physical, Mental and Survival Training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Leadership &amp; Agility in Complex Environments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Biosafety and Bioterrorism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noProof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 in Communication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Budget &amp; Finance in EU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Leadership, Motivation and Influence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Close Quarter Battle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Operating Environment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Maritime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Common Security and Defence Policy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Comprehensive Approach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Ethics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CMO/PSO (4 Sub-Modules [A, B, C, D])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12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Instructor Training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Crisis Management (Military Leadership) – </a:t>
                      </a:r>
                      <a:r>
                        <a:rPr lang="en-GB" sz="900" b="1" kern="1200" baseline="0" noProof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(A)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Crises Management Operations (CMO)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(B)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2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Cross Cultural Communication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Leadership (C)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CSDP-Olympiad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Military Strategy and Security in the Baltic Sea Region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Cultural Awareness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Senior Cadets’ Seminar on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1.5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Cyber Security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Small Unit Tactics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effectLst/>
                          <a:latin typeface="+mn-lt"/>
                          <a:ea typeface="Calibri"/>
                        </a:rPr>
                        <a:t>4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Defence and Security Economics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4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Social Engineering Protection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Digital Leadership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Space Applications for Security and Defence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Electronic Warfare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Stress Management </a:t>
                      </a:r>
                      <a:r>
                        <a:rPr lang="en-GB" sz="9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– </a:t>
                      </a:r>
                      <a:r>
                        <a:rPr lang="en-GB" sz="900" b="1" kern="1200" baseline="0" noProof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IMLA</a:t>
                      </a:r>
                      <a:endParaRPr lang="en-GB" sz="900" b="1" kern="1200" baseline="0" noProof="0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P1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Troop Leading Procedures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1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Aircraft Maintenance SET P2</a:t>
                      </a: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Technologies in Cyber Security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English for Aircraft Maintenance SET P3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28365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Unmanned</a:t>
                      </a: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 Aerial Systems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English for Aviation Security Personnel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</a:rPr>
                        <a:t>3</a:t>
                      </a:r>
                      <a:endParaRPr lang="en-GB" sz="900" b="1" baseline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Winter Warfare Basic Module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Fighting In Built Up Area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baseline="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AT" sz="900" b="1" dirty="0" smtClean="0"/>
                        <a:t>(NCN/Intern) Aerospace Technology (PL / MUT)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(8)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900" b="1" dirty="0" smtClean="0"/>
                        <a:t>Gender Perspectives in Security and Defence</a:t>
                      </a:r>
                      <a:endParaRPr lang="de-AT" sz="900" b="1" dirty="0"/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900" b="1" dirty="0" smtClean="0"/>
                        <a:t>2</a:t>
                      </a:r>
                      <a:endParaRPr lang="de-AT" sz="900" b="1" dirty="0"/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(NCM/Intern) Armament and Missile Technology (PL / MUT)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(8)</a:t>
                      </a: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+mn-cs"/>
                        </a:rPr>
                        <a:t>How to meet the Media</a:t>
                      </a: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9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2 </a:t>
                      </a: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9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+mn-cs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Total: </a:t>
                      </a: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55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72000" marR="0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baseline="0" dirty="0" smtClean="0">
                          <a:solidFill>
                            <a:srgbClr val="FFFF00"/>
                          </a:solidFill>
                          <a:effectLst/>
                          <a:latin typeface="+mn-lt"/>
                          <a:ea typeface="Times New Roman"/>
                        </a:rPr>
                        <a:t>146.5</a:t>
                      </a:r>
                      <a:endParaRPr lang="en-GB" sz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8365" marR="28365" marT="13938" marB="139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20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23643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20923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Contents</a:t>
            </a:r>
            <a:br>
              <a:rPr lang="en-GB" altLang="de-DE" dirty="0"/>
            </a:br>
            <a:r>
              <a:rPr lang="en-GB" altLang="de-DE" sz="2400" dirty="0"/>
              <a:t>of the Briefing</a:t>
            </a:r>
            <a:endParaRPr lang="en-GB" altLang="de-DE" sz="160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968206"/>
              </p:ext>
            </p:extLst>
          </p:nvPr>
        </p:nvGraphicFramePr>
        <p:xfrm>
          <a:off x="1563447" y="1665426"/>
          <a:ext cx="7416823" cy="45054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355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813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21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noProof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How ….</a:t>
                      </a:r>
                      <a:endParaRPr lang="en-GB" sz="2400" kern="1200" noProof="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GB" sz="2400" b="1" kern="1200" noProof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and why the</a:t>
                      </a:r>
                      <a:r>
                        <a:rPr lang="en-GB" sz="2400" b="1" kern="1200" baseline="0" noProof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Initiative</a:t>
                      </a:r>
                      <a:r>
                        <a:rPr lang="en-GB" sz="2400" b="1" kern="1200" noProof="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began?</a:t>
                      </a:r>
                    </a:p>
                  </a:txBody>
                  <a:tcPr anchor="ctr"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0669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Who 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is involved in the Initiative?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0669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are we doing?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0669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Cui bono?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Who benefits what?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0669">
                <a:tc>
                  <a:txBody>
                    <a:bodyPr/>
                    <a:lstStyle/>
                    <a:p>
                      <a:r>
                        <a:rPr lang="en-GB" sz="24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Future 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Developments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0669"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Kind …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b="1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Requests</a:t>
                      </a:r>
                      <a:endParaRPr lang="en-GB" sz="24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172275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493838"/>
            <a:ext cx="1255713" cy="49434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85882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de-AT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4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en-GB" altLang="de-DE" sz="1800" b="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2084750" y="2954664"/>
            <a:ext cx="6979046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433296" y="1620000"/>
            <a:ext cx="1302909" cy="1330618"/>
            <a:chOff x="1433296" y="1620000"/>
            <a:chExt cx="1302909" cy="133061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1433296" y="1620000"/>
              <a:ext cx="1302909" cy="74981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Sep 2018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1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E+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</a:t>
              </a:r>
              <a:r>
                <a:rPr lang="en-GB" altLang="ko-KR" sz="1200" b="1" dirty="0" smtClean="0">
                  <a:solidFill>
                    <a:srgbClr val="FF0000"/>
                  </a:solidFill>
                </a:rPr>
                <a:t>Seminar </a:t>
              </a:r>
              <a:r>
                <a:rPr lang="en-GB" altLang="ko-KR" sz="900" b="1" dirty="0" smtClean="0">
                  <a:solidFill>
                    <a:srgbClr val="FF0000"/>
                  </a:solidFill>
                </a:rPr>
                <a:t>(TMA/AT)</a:t>
              </a:r>
              <a:endParaRPr lang="en-GB" altLang="ko-KR" sz="9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2085216" y="2420888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uppieren 11"/>
          <p:cNvGrpSpPr/>
          <p:nvPr/>
        </p:nvGrpSpPr>
        <p:grpSpPr>
          <a:xfrm>
            <a:off x="2917843" y="1620000"/>
            <a:ext cx="1302909" cy="1331320"/>
            <a:chOff x="2917843" y="1620000"/>
            <a:chExt cx="1302909" cy="1331320"/>
          </a:xfrm>
        </p:grpSpPr>
        <p:sp>
          <p:nvSpPr>
            <p:cNvPr id="49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2917843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Oct 2019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2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nd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E+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Seminar</a:t>
              </a:r>
            </a:p>
          </p:txBody>
        </p:sp>
        <p:cxnSp>
          <p:nvCxnSpPr>
            <p:cNvPr id="58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3571008" y="2421590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5364088" y="1620000"/>
            <a:ext cx="1302909" cy="1332530"/>
            <a:chOff x="5724128" y="1620000"/>
            <a:chExt cx="1302909" cy="1332530"/>
          </a:xfrm>
        </p:grpSpPr>
        <p:sp>
          <p:nvSpPr>
            <p:cNvPr id="59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5724128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Mar 2021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3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rd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E+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Seminar</a:t>
              </a:r>
            </a:p>
          </p:txBody>
        </p:sp>
        <p:cxnSp>
          <p:nvCxnSpPr>
            <p:cNvPr id="60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6381617" y="2422800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uppieren 13"/>
          <p:cNvGrpSpPr/>
          <p:nvPr/>
        </p:nvGrpSpPr>
        <p:grpSpPr>
          <a:xfrm>
            <a:off x="7047273" y="1620000"/>
            <a:ext cx="1302909" cy="1330618"/>
            <a:chOff x="7407313" y="1620000"/>
            <a:chExt cx="1302909" cy="1330618"/>
          </a:xfrm>
        </p:grpSpPr>
        <p:sp>
          <p:nvSpPr>
            <p:cNvPr id="61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7407313" y="1620000"/>
              <a:ext cx="1302909" cy="749812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May 2022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4</a:t>
              </a:r>
              <a:r>
                <a:rPr lang="en-GB" altLang="ko-KR" sz="1200" b="1" baseline="30000" dirty="0">
                  <a:solidFill>
                    <a:srgbClr val="FF0000"/>
                  </a:solidFill>
                </a:rPr>
                <a:t>th</a:t>
              </a:r>
              <a:r>
                <a:rPr lang="en-GB" altLang="ko-KR" sz="1200" b="1" dirty="0">
                  <a:solidFill>
                    <a:srgbClr val="FF0000"/>
                  </a:solidFill>
                </a:rPr>
                <a:t> E+ Gender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 Seminar</a:t>
              </a:r>
            </a:p>
          </p:txBody>
        </p:sp>
        <p:cxnSp>
          <p:nvCxnSpPr>
            <p:cNvPr id="62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8065849" y="2420888"/>
              <a:ext cx="0" cy="52973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uppieren 14"/>
          <p:cNvGrpSpPr/>
          <p:nvPr/>
        </p:nvGrpSpPr>
        <p:grpSpPr>
          <a:xfrm>
            <a:off x="1621699" y="2953694"/>
            <a:ext cx="1302909" cy="1544784"/>
            <a:chOff x="1621699" y="2953694"/>
            <a:chExt cx="1302909" cy="1544784"/>
          </a:xfrm>
        </p:grpSpPr>
        <p:sp>
          <p:nvSpPr>
            <p:cNvPr id="63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1621699" y="3564000"/>
              <a:ext cx="1302909" cy="9344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Nov 2018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NEW!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LoD 10 Gender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Mainstreaming</a:t>
              </a:r>
            </a:p>
          </p:txBody>
        </p:sp>
        <p:cxnSp>
          <p:nvCxnSpPr>
            <p:cNvPr id="64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2272784" y="2953694"/>
              <a:ext cx="0" cy="576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uppieren 15"/>
          <p:cNvGrpSpPr/>
          <p:nvPr/>
        </p:nvGrpSpPr>
        <p:grpSpPr>
          <a:xfrm>
            <a:off x="2411760" y="2954663"/>
            <a:ext cx="1302909" cy="3393812"/>
            <a:chOff x="2411760" y="2954663"/>
            <a:chExt cx="1302909" cy="339381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80ACD1DC-D6EC-4845-BFDF-04DA7445142C}"/>
                </a:ext>
              </a:extLst>
            </p:cNvPr>
            <p:cNvCxnSpPr/>
            <p:nvPr/>
          </p:nvCxnSpPr>
          <p:spPr>
            <a:xfrm>
              <a:off x="3059832" y="2954663"/>
              <a:ext cx="0" cy="187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5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2411760" y="4860000"/>
              <a:ext cx="1302909" cy="14884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Feb 2019</a:t>
              </a:r>
            </a:p>
            <a:p>
              <a:pPr algn="ctr"/>
              <a:r>
                <a:rPr lang="en-GB" altLang="ko-KR" sz="1200" b="1" dirty="0">
                  <a:solidFill>
                    <a:srgbClr val="FF0000"/>
                  </a:solidFill>
                </a:rPr>
                <a:t>Gender Education Questionnaire</a:t>
              </a:r>
            </a:p>
            <a:p>
              <a:pPr algn="ctr"/>
              <a:r>
                <a:rPr lang="en-US" altLang="ko-KR" sz="1200" dirty="0"/>
                <a:t>Collecting data (in progress) </a:t>
              </a:r>
            </a:p>
            <a:p>
              <a:pPr algn="ctr"/>
              <a:r>
                <a:rPr lang="en-US" altLang="ko-KR" sz="1200" dirty="0"/>
                <a:t>scientific reports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 </a:t>
              </a: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3341099" y="2955600"/>
            <a:ext cx="1302909" cy="1768209"/>
            <a:chOff x="3341099" y="2955600"/>
            <a:chExt cx="1302909" cy="1768209"/>
          </a:xfrm>
        </p:grpSpPr>
        <p:sp>
          <p:nvSpPr>
            <p:cNvPr id="66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3341099" y="3420000"/>
              <a:ext cx="1302909" cy="1303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2020 </a:t>
              </a:r>
              <a:r>
                <a:rPr lang="en-GB" altLang="ko-KR" sz="2000" b="1" dirty="0">
                  <a:solidFill>
                    <a:srgbClr val="002366"/>
                  </a:solidFill>
                  <a:sym typeface="Wingdings" panose="05000000000000000000" pitchFamily="2" charset="2"/>
                </a:rPr>
                <a:t>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LoD 10 subgroup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meetings</a:t>
              </a:r>
            </a:p>
            <a:p>
              <a:pPr algn="ctr"/>
              <a:r>
                <a:rPr lang="en-US" altLang="ko-KR" sz="1200" dirty="0" err="1"/>
                <a:t>Analysing</a:t>
              </a:r>
              <a:r>
                <a:rPr lang="en-US" altLang="ko-KR" sz="1200" dirty="0"/>
                <a:t> good practices</a:t>
              </a:r>
            </a:p>
          </p:txBody>
        </p:sp>
        <p:cxnSp>
          <p:nvCxnSpPr>
            <p:cNvPr id="67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3995936" y="2955600"/>
              <a:ext cx="0" cy="43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>
            <a:off x="4281037" y="2955600"/>
            <a:ext cx="4611443" cy="3390560"/>
            <a:chOff x="4281037" y="2955600"/>
            <a:chExt cx="4611443" cy="3390560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037" y="5229200"/>
              <a:ext cx="2327701" cy="95082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hteck 7"/>
            <p:cNvSpPr/>
            <p:nvPr/>
          </p:nvSpPr>
          <p:spPr>
            <a:xfrm>
              <a:off x="6662989" y="5176609"/>
              <a:ext cx="2229491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b="1" dirty="0"/>
                <a:t>Partners: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PT – MA (coordinator) 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BG – NMU</a:t>
              </a:r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IT – </a:t>
              </a:r>
              <a:r>
                <a:rPr lang="en-GB" sz="1400" b="1" dirty="0" err="1"/>
                <a:t>UoT</a:t>
              </a:r>
              <a:endParaRPr lang="en-GB" sz="1400" b="1" dirty="0"/>
            </a:p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GB" sz="1400" b="1" dirty="0"/>
                <a:t>RO – LFA</a:t>
              </a:r>
            </a:p>
          </p:txBody>
        </p:sp>
        <p:cxnSp>
          <p:nvCxnSpPr>
            <p:cNvPr id="69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>
              <a:endCxn id="35" idx="0"/>
            </p:cNvCxnSpPr>
            <p:nvPr/>
          </p:nvCxnSpPr>
          <p:spPr>
            <a:xfrm>
              <a:off x="5444888" y="2955600"/>
              <a:ext cx="0" cy="22736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4807635" y="3420000"/>
              <a:ext cx="1302909" cy="9960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Dec 2020</a:t>
              </a:r>
            </a:p>
            <a:p>
              <a:pPr algn="ctr"/>
              <a:r>
                <a:rPr lang="en-GB" altLang="ko-KR" sz="1600" b="1" dirty="0">
                  <a:solidFill>
                    <a:srgbClr val="002366"/>
                  </a:solidFill>
                </a:rPr>
                <a:t>(2020-2023)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SPP Military Gender Studies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599851" y="2965631"/>
            <a:ext cx="2932589" cy="1942844"/>
            <a:chOff x="5959891" y="2965631"/>
            <a:chExt cx="2932589" cy="1942844"/>
          </a:xfrm>
        </p:grpSpPr>
        <p:sp>
          <p:nvSpPr>
            <p:cNvPr id="10" name="Geschweifte Klammer links 9"/>
            <p:cNvSpPr/>
            <p:nvPr/>
          </p:nvSpPr>
          <p:spPr bwMode="auto">
            <a:xfrm rot="16200000">
              <a:off x="7220878" y="1704644"/>
              <a:ext cx="410615" cy="2932589"/>
            </a:xfrm>
            <a:prstGeom prst="leftBrace">
              <a:avLst>
                <a:gd name="adj1" fmla="val 42877"/>
                <a:gd name="adj2" fmla="val 50000"/>
              </a:avLst>
            </a:prstGeom>
            <a:noFill/>
            <a:ln w="38100" cap="flat" cmpd="sng" algn="ctr">
              <a:solidFill>
                <a:srgbClr val="0000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6614600" y="3420000"/>
              <a:ext cx="1615645" cy="14884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>
                  <a:solidFill>
                    <a:srgbClr val="002366"/>
                  </a:solidFill>
                </a:rPr>
                <a:t>2021-2022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MGS Project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development</a:t>
              </a:r>
            </a:p>
            <a:p>
              <a:pPr algn="ctr"/>
              <a:r>
                <a:rPr lang="en-US" altLang="ko-KR" sz="1200" b="1" dirty="0">
                  <a:solidFill>
                    <a:srgbClr val="FF0000"/>
                  </a:solidFill>
                </a:rPr>
                <a:t>Content of new </a:t>
              </a:r>
              <a:r>
                <a:rPr lang="en-US" altLang="ko-KR" sz="1200" dirty="0"/>
                <a:t>CM (syllabus preparation</a:t>
              </a:r>
            </a:p>
            <a:p>
              <a:pPr algn="ctr"/>
              <a:r>
                <a:rPr lang="en-US" altLang="ko-KR" sz="1200" dirty="0"/>
                <a:t>and reviews, learning materials, etc.)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8063552" y="2956935"/>
            <a:ext cx="936104" cy="2083651"/>
            <a:chOff x="3599056" y="2955600"/>
            <a:chExt cx="936104" cy="2083651"/>
          </a:xfrm>
        </p:grpSpPr>
        <p:sp>
          <p:nvSpPr>
            <p:cNvPr id="38" name="TextBox 25">
              <a:extLst>
                <a:ext uri="{FF2B5EF4-FFF2-40B4-BE49-F238E27FC236}">
                  <a16:creationId xmlns="" xmlns:a16="http://schemas.microsoft.com/office/drawing/2014/main" id="{D8928F78-93F8-A74F-B73A-D2200688EB47}"/>
                </a:ext>
              </a:extLst>
            </p:cNvPr>
            <p:cNvSpPr txBox="1"/>
            <p:nvPr/>
          </p:nvSpPr>
          <p:spPr>
            <a:xfrm>
              <a:off x="3599056" y="3427665"/>
              <a:ext cx="936104" cy="161158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6000" tIns="36000" rIns="36000" bIns="36000" rtlCol="0" anchor="ctr">
              <a:spAutoFit/>
            </a:bodyPr>
            <a:lstStyle/>
            <a:p>
              <a:pPr algn="ctr"/>
              <a:r>
                <a:rPr lang="en-GB" altLang="ko-KR" sz="2000" b="1" dirty="0" smtClean="0">
                  <a:solidFill>
                    <a:srgbClr val="002366"/>
                  </a:solidFill>
                </a:rPr>
                <a:t>Nov 2022</a:t>
              </a:r>
              <a:endParaRPr lang="en-GB" altLang="ko-KR" sz="2000" b="1" dirty="0">
                <a:solidFill>
                  <a:srgbClr val="002366"/>
                </a:solidFill>
              </a:endParaRPr>
            </a:p>
            <a:p>
              <a:pPr algn="ctr"/>
              <a:r>
                <a:rPr lang="en-US" altLang="ko-KR" sz="1200" b="1" dirty="0" smtClean="0">
                  <a:solidFill>
                    <a:srgbClr val="FF0000"/>
                  </a:solidFill>
                </a:rPr>
                <a:t>1</a:t>
              </a:r>
              <a:r>
                <a:rPr lang="en-US" altLang="ko-KR" sz="1200" b="1" baseline="30000" dirty="0" smtClean="0">
                  <a:solidFill>
                    <a:srgbClr val="FF0000"/>
                  </a:solidFill>
                </a:rPr>
                <a:t>st</a:t>
              </a:r>
              <a:r>
                <a:rPr lang="en-US" altLang="ko-KR" sz="1200" b="1" dirty="0" smtClean="0">
                  <a:solidFill>
                    <a:srgbClr val="FF0000"/>
                  </a:solidFill>
                </a:rPr>
                <a:t> Common Module (pilot)</a:t>
              </a:r>
              <a:endParaRPr lang="en-US" altLang="ko-KR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altLang="ko-KR" sz="1200" dirty="0" smtClean="0"/>
                <a:t>TMA/Austria</a:t>
              </a:r>
              <a:endParaRPr lang="en-US" altLang="ko-KR" sz="1200" dirty="0"/>
            </a:p>
          </p:txBody>
        </p:sp>
        <p:cxnSp>
          <p:nvCxnSpPr>
            <p:cNvPr id="39" name="Straight Connector 52">
              <a:extLst>
                <a:ext uri="{FF2B5EF4-FFF2-40B4-BE49-F238E27FC236}">
                  <a16:creationId xmlns="" xmlns:a16="http://schemas.microsoft.com/office/drawing/2014/main" id="{80B2F075-B1AC-8B4A-B6C0-5F32A8FD241F}"/>
                </a:ext>
              </a:extLst>
            </p:cNvPr>
            <p:cNvCxnSpPr/>
            <p:nvPr/>
          </p:nvCxnSpPr>
          <p:spPr>
            <a:xfrm>
              <a:off x="4211960" y="2955600"/>
              <a:ext cx="0" cy="432000"/>
            </a:xfrm>
            <a:prstGeom prst="line">
              <a:avLst/>
            </a:prstGeom>
            <a:ln>
              <a:headEnd type="oval" w="med" len="med"/>
              <a:tailEnd type="oval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004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41" name="Tabel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17583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82319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23" name="Tabella 8">
            <a:extLst>
              <a:ext uri="{FF2B5EF4-FFF2-40B4-BE49-F238E27FC236}">
                <a16:creationId xmlns="" xmlns:a16="http://schemas.microsoft.com/office/drawing/2014/main" id="{DCB017AE-B874-4ACC-BBFA-B522EB496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315363"/>
              </p:ext>
            </p:extLst>
          </p:nvPr>
        </p:nvGraphicFramePr>
        <p:xfrm>
          <a:off x="1547664" y="1700808"/>
          <a:ext cx="4536504" cy="33123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724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72045180"/>
                    </a:ext>
                  </a:extLst>
                </a:gridCol>
              </a:tblGrid>
              <a:tr h="211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INTERNATIONAL NAVAL SEMESTER</a:t>
                      </a:r>
                    </a:p>
                  </a:txBody>
                  <a:tcPr marL="31380" marR="313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ECTS</a:t>
                      </a:r>
                    </a:p>
                  </a:txBody>
                  <a:tcPr marL="31380" marR="313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marL="0" indent="-90043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ENGLISH NAVAL TERMINOLOGY</a:t>
                      </a: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90043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SENSORS 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NAVAL ELECTRONICS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8749977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OCEANOGRAPHY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MARITIME SECURITY</a:t>
                      </a:r>
                    </a:p>
                  </a:txBody>
                  <a:tcPr marL="31433" marR="31433" marT="7144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ARCHITECTURE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POWER PLANTS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LEADERSHIP </a:t>
                      </a:r>
                    </a:p>
                  </a:txBody>
                  <a:tcPr marL="31433" marR="31433" marT="7144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COMMUNICATIONS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COMPUTER NETWORK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1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CYBER THREATS (RESILIENCE+SECURITY)</a:t>
                      </a: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655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MILITARY LEADERSHIP C (PHYSICAL TRAINING)</a:t>
                      </a: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+ 2</a:t>
                      </a: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352786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9832966"/>
                  </a:ext>
                </a:extLst>
              </a:tr>
            </a:tbl>
          </a:graphicData>
        </a:graphic>
      </p:graphicFrame>
      <p:graphicFrame>
        <p:nvGraphicFramePr>
          <p:cNvPr id="24" name="Tabella 9">
            <a:extLst>
              <a:ext uri="{FF2B5EF4-FFF2-40B4-BE49-F238E27FC236}">
                <a16:creationId xmlns="" xmlns:a16="http://schemas.microsoft.com/office/drawing/2014/main" id="{75BFEB43-4B67-43BF-BD68-0581B2D13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09287"/>
              </p:ext>
            </p:extLst>
          </p:nvPr>
        </p:nvGraphicFramePr>
        <p:xfrm>
          <a:off x="1530080" y="5164312"/>
          <a:ext cx="4554088" cy="122413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89992">
                  <a:extLst>
                    <a:ext uri="{9D8B030D-6E8A-4147-A177-3AD203B41FA5}">
                      <a16:colId xmlns="" xmlns:a16="http://schemas.microsoft.com/office/drawing/2014/main" val="337641164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32255320"/>
                    </a:ext>
                  </a:extLst>
                </a:gridCol>
              </a:tblGrid>
              <a:tr h="233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EXTRA WORK</a:t>
                      </a:r>
                    </a:p>
                  </a:txBody>
                  <a:tcPr marL="31380" marR="313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ECTS</a:t>
                      </a:r>
                    </a:p>
                  </a:txBody>
                  <a:tcPr marL="31380" marR="313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55814275"/>
                  </a:ext>
                </a:extLst>
              </a:tr>
              <a:tr h="24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ARCHITECTURE</a:t>
                      </a:r>
                      <a:endParaRPr lang="it-IT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2207679"/>
                  </a:ext>
                </a:extLst>
              </a:tr>
              <a:tr h="26423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POWER PLANTS</a:t>
                      </a: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602909"/>
                  </a:ext>
                </a:extLst>
              </a:tr>
              <a:tr h="242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NAVAL SENSORS</a:t>
                      </a: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0562603"/>
                  </a:ext>
                </a:extLst>
              </a:tr>
              <a:tr h="242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433" marR="31433" marT="7144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31433" marR="31433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941845"/>
                  </a:ext>
                </a:extLst>
              </a:tr>
            </a:tbl>
          </a:graphicData>
        </a:graphic>
      </p:graphicFrame>
      <p:sp>
        <p:nvSpPr>
          <p:cNvPr id="26" name="Rechteck 25"/>
          <p:cNvSpPr/>
          <p:nvPr/>
        </p:nvSpPr>
        <p:spPr>
          <a:xfrm>
            <a:off x="6444208" y="2582902"/>
            <a:ext cx="25298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Idea: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new common </a:t>
            </a:r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modules</a:t>
            </a:r>
          </a:p>
          <a:p>
            <a:pPr algn="ctr"/>
            <a:endParaRPr lang="en-GB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Strategic Partnership Project should be launched in 2023 </a:t>
            </a:r>
            <a:endParaRPr lang="en-GB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4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558028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6185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en-GB" altLang="de-DE" sz="1800" b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pic>
        <p:nvPicPr>
          <p:cNvPr id="47" name="Picture 2" descr="International Air Force Seme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753" y="158484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625"/>
          <a:stretch/>
        </p:blipFill>
        <p:spPr>
          <a:xfrm>
            <a:off x="1395466" y="2574515"/>
            <a:ext cx="7748533" cy="3841981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>
          <a:xfrm>
            <a:off x="1470142" y="2689209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 smtClean="0"/>
              <a:t>Sintra</a:t>
            </a:r>
            <a:endParaRPr lang="en-GB" sz="2000" b="1" dirty="0"/>
          </a:p>
          <a:p>
            <a:r>
              <a:rPr lang="en-GB" sz="2000" b="1" dirty="0" smtClean="0"/>
              <a:t>Portugal</a:t>
            </a:r>
          </a:p>
          <a:p>
            <a:r>
              <a:rPr lang="en-GB" sz="2000" b="1" dirty="0" smtClean="0"/>
              <a:t>20 September 2022</a:t>
            </a:r>
            <a:endParaRPr lang="en-GB" sz="20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45157"/>
              </p:ext>
            </p:extLst>
          </p:nvPr>
        </p:nvGraphicFramePr>
        <p:xfrm>
          <a:off x="6084168" y="2204864"/>
          <a:ext cx="2808312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1296144"/>
              </a:tblGrid>
              <a:tr h="133112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2022</a:t>
                      </a:r>
                      <a:endParaRPr lang="de-AT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2023</a:t>
                      </a:r>
                      <a:endParaRPr lang="de-AT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GR – HAFA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PL - PAFU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PT – PTAFA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?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3640">
                <a:tc>
                  <a:txBody>
                    <a:bodyPr/>
                    <a:lstStyle/>
                    <a:p>
                      <a:pPr algn="ctr"/>
                      <a:r>
                        <a:rPr lang="de-AT" sz="1400" b="1" dirty="0" smtClean="0"/>
                        <a:t>RO - HCAFA</a:t>
                      </a:r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3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le 15">
            <a:extLst>
              <a:ext uri="{FF2B5EF4-FFF2-40B4-BE49-F238E27FC236}">
                <a16:creationId xmlns:a16="http://schemas.microsoft.com/office/drawing/2014/main" xmlns="" id="{0386800E-E517-C344-8EB5-76D1FFEF4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81988"/>
              </p:ext>
            </p:extLst>
          </p:nvPr>
        </p:nvGraphicFramePr>
        <p:xfrm>
          <a:off x="1547663" y="1655173"/>
          <a:ext cx="7443201" cy="4688658"/>
        </p:xfrm>
        <a:graphic>
          <a:graphicData uri="http://schemas.openxmlformats.org/drawingml/2006/table">
            <a:tbl>
              <a:tblPr firstRow="1" lastRow="1" bandRow="1">
                <a:tableStyleId>{10A1B5D5-9B99-4C35-A422-299274C87663}</a:tableStyleId>
              </a:tblPr>
              <a:tblGrid>
                <a:gridCol w="4824537">
                  <a:extLst>
                    <a:ext uri="{9D8B030D-6E8A-4147-A177-3AD203B41FA5}">
                      <a16:colId xmlns:a16="http://schemas.microsoft.com/office/drawing/2014/main" xmlns="" val="283752844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18005530"/>
                    </a:ext>
                  </a:extLst>
                </a:gridCol>
                <a:gridCol w="1754568">
                  <a:extLst>
                    <a:ext uri="{9D8B030D-6E8A-4147-A177-3AD203B41FA5}">
                      <a16:colId xmlns:a16="http://schemas.microsoft.com/office/drawing/2014/main" xmlns="" val="2701915778"/>
                    </a:ext>
                  </a:extLst>
                </a:gridCol>
              </a:tblGrid>
              <a:tr h="3424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name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775054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Cyber Warfare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608912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Military </a:t>
                      </a: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Ethics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6777353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Security &amp; Defence Policy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281392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Applications for Security and </a:t>
                      </a:r>
                      <a:r>
                        <a:rPr lang="en-US" sz="16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Defence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628686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Aviation Meteorology 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3972479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 &amp; Ground Safety 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3450925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Aviation English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3548707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Aerial Navigation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AFAHC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99968150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Avionics Systems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282998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Propulsion Systems</a:t>
                      </a:r>
                      <a:endParaRPr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92052"/>
                  </a:ext>
                </a:extLst>
              </a:tr>
              <a:tr h="33432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323">
                <a:tc>
                  <a:txBody>
                    <a:bodyPr/>
                    <a:lstStyle/>
                    <a:p>
                      <a:r>
                        <a:rPr lang="en-GB" b="1" noProof="0" dirty="0" smtClean="0"/>
                        <a:t>National Requirements</a:t>
                      </a:r>
                      <a:endParaRPr lang="en-GB" b="1" noProof="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 smtClean="0"/>
                        <a:t>6</a:t>
                      </a:r>
                      <a:endParaRPr lang="en-GB" noProof="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4323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common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 (process of “common” open)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9222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6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994457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673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en-GB" altLang="de-DE" sz="1800" b="0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cxnSp>
        <p:nvCxnSpPr>
          <p:cNvPr id="5" name="Straight Connector 18">
            <a:extLst>
              <a:ext uri="{FF2B5EF4-FFF2-40B4-BE49-F238E27FC236}">
                <a16:creationId xmlns="" xmlns:a16="http://schemas.microsoft.com/office/drawing/2014/main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1619672" y="3237499"/>
            <a:ext cx="7410255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19">
            <a:extLst>
              <a:ext uri="{FF2B5EF4-FFF2-40B4-BE49-F238E27FC236}">
                <a16:creationId xmlns="" xmlns:a16="http://schemas.microsoft.com/office/drawing/2014/main" id="{C294EFAC-172F-8848-A160-B7BECAD04E74}"/>
              </a:ext>
            </a:extLst>
          </p:cNvPr>
          <p:cNvCxnSpPr/>
          <p:nvPr/>
        </p:nvCxnSpPr>
        <p:spPr>
          <a:xfrm>
            <a:off x="1835696" y="32434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20">
            <a:extLst>
              <a:ext uri="{FF2B5EF4-FFF2-40B4-BE49-F238E27FC236}">
                <a16:creationId xmlns="" xmlns:a16="http://schemas.microsoft.com/office/drawing/2014/main" id="{80B2F075-B1AC-8B4A-B6C0-5F32A8FD241F}"/>
              </a:ext>
            </a:extLst>
          </p:cNvPr>
          <p:cNvCxnSpPr/>
          <p:nvPr/>
        </p:nvCxnSpPr>
        <p:spPr>
          <a:xfrm>
            <a:off x="4499992" y="32434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22">
            <a:extLst>
              <a:ext uri="{FF2B5EF4-FFF2-40B4-BE49-F238E27FC236}">
                <a16:creationId xmlns="" xmlns:a16="http://schemas.microsoft.com/office/drawing/2014/main" id="{80ACD1DC-D6EC-4845-BFDF-04DA7445142C}"/>
              </a:ext>
            </a:extLst>
          </p:cNvPr>
          <p:cNvCxnSpPr/>
          <p:nvPr/>
        </p:nvCxnSpPr>
        <p:spPr>
          <a:xfrm>
            <a:off x="3203848" y="2307368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23">
            <a:extLst>
              <a:ext uri="{FF2B5EF4-FFF2-40B4-BE49-F238E27FC236}">
                <a16:creationId xmlns="" xmlns:a16="http://schemas.microsoft.com/office/drawing/2014/main" id="{4C6D3FCF-47EF-CF4A-A453-885269CFB937}"/>
              </a:ext>
            </a:extLst>
          </p:cNvPr>
          <p:cNvCxnSpPr/>
          <p:nvPr/>
        </p:nvCxnSpPr>
        <p:spPr>
          <a:xfrm>
            <a:off x="5868144" y="2307368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28">
            <a:extLst>
              <a:ext uri="{FF2B5EF4-FFF2-40B4-BE49-F238E27FC236}">
                <a16:creationId xmlns="" xmlns:a16="http://schemas.microsoft.com/office/drawing/2014/main" id="{DFD38993-B6FD-E646-A63E-579968D89AF5}"/>
              </a:ext>
            </a:extLst>
          </p:cNvPr>
          <p:cNvSpPr txBox="1"/>
          <p:nvPr/>
        </p:nvSpPr>
        <p:spPr>
          <a:xfrm>
            <a:off x="2304584" y="1607975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Jun 2021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="" xmlns:a16="http://schemas.microsoft.com/office/drawing/2014/main" id="{6436F08A-74C4-9A4F-BB30-6B2722B98DEE}"/>
              </a:ext>
            </a:extLst>
          </p:cNvPr>
          <p:cNvSpPr txBox="1"/>
          <p:nvPr/>
        </p:nvSpPr>
        <p:spPr>
          <a:xfrm>
            <a:off x="4932040" y="1565584"/>
            <a:ext cx="186448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Mar 2022</a:t>
            </a:r>
          </a:p>
        </p:txBody>
      </p:sp>
      <p:grpSp>
        <p:nvGrpSpPr>
          <p:cNvPr id="13" name="Group 33">
            <a:extLst>
              <a:ext uri="{FF2B5EF4-FFF2-40B4-BE49-F238E27FC236}">
                <a16:creationId xmlns="" xmlns:a16="http://schemas.microsoft.com/office/drawing/2014/main" id="{4B29156C-1D8E-8843-9569-9E079726EF9E}"/>
              </a:ext>
            </a:extLst>
          </p:cNvPr>
          <p:cNvGrpSpPr/>
          <p:nvPr/>
        </p:nvGrpSpPr>
        <p:grpSpPr>
          <a:xfrm>
            <a:off x="5940152" y="1977887"/>
            <a:ext cx="2304256" cy="1267786"/>
            <a:chOff x="5818015" y="2644771"/>
            <a:chExt cx="1681201" cy="1267786"/>
          </a:xfrm>
        </p:grpSpPr>
        <p:sp>
          <p:nvSpPr>
            <p:cNvPr id="14" name="TextBox 34">
              <a:extLst>
                <a:ext uri="{FF2B5EF4-FFF2-40B4-BE49-F238E27FC236}">
                  <a16:creationId xmlns="" xmlns:a16="http://schemas.microsoft.com/office/drawing/2014/main" id="{EB6EACA6-B715-B44B-B2A9-0FEF4614DCBE}"/>
                </a:ext>
              </a:extLst>
            </p:cNvPr>
            <p:cNvSpPr txBox="1"/>
            <p:nvPr/>
          </p:nvSpPr>
          <p:spPr>
            <a:xfrm>
              <a:off x="5818015" y="2896894"/>
              <a:ext cx="1681201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</a:rPr>
                <a:t>MTA (Mar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FAFA (Apr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MUT (May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NMU (Jun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HAFA (Jul 2022)</a:t>
              </a:r>
            </a:p>
          </p:txBody>
        </p:sp>
        <p:sp>
          <p:nvSpPr>
            <p:cNvPr id="15" name="TextBox 35">
              <a:extLst>
                <a:ext uri="{FF2B5EF4-FFF2-40B4-BE49-F238E27FC236}">
                  <a16:creationId xmlns="" xmlns:a16="http://schemas.microsoft.com/office/drawing/2014/main" id="{296CF181-B0AC-4A40-A094-3E822F54E120}"/>
                </a:ext>
              </a:extLst>
            </p:cNvPr>
            <p:cNvSpPr txBox="1"/>
            <p:nvPr/>
          </p:nvSpPr>
          <p:spPr>
            <a:xfrm>
              <a:off x="5818015" y="2644771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Pilot Events</a:t>
              </a:r>
            </a:p>
          </p:txBody>
        </p:sp>
      </p:grpSp>
      <p:sp>
        <p:nvSpPr>
          <p:cNvPr id="16" name="TextBox 36">
            <a:extLst>
              <a:ext uri="{FF2B5EF4-FFF2-40B4-BE49-F238E27FC236}">
                <a16:creationId xmlns="" xmlns:a16="http://schemas.microsoft.com/office/drawing/2014/main" id="{D8928F78-93F8-A74F-B73A-D2200688EB47}"/>
              </a:ext>
            </a:extLst>
          </p:cNvPr>
          <p:cNvSpPr txBox="1"/>
          <p:nvPr/>
        </p:nvSpPr>
        <p:spPr>
          <a:xfrm>
            <a:off x="1337008" y="4267248"/>
            <a:ext cx="1731616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</a:rPr>
              <a:t>Dec 2020</a:t>
            </a:r>
          </a:p>
        </p:txBody>
      </p:sp>
      <p:grpSp>
        <p:nvGrpSpPr>
          <p:cNvPr id="17" name="Group 37">
            <a:extLst>
              <a:ext uri="{FF2B5EF4-FFF2-40B4-BE49-F238E27FC236}">
                <a16:creationId xmlns="" xmlns:a16="http://schemas.microsoft.com/office/drawing/2014/main" id="{EFDE35C1-7993-CA49-90D3-36C20DC6477C}"/>
              </a:ext>
            </a:extLst>
          </p:cNvPr>
          <p:cNvGrpSpPr/>
          <p:nvPr/>
        </p:nvGrpSpPr>
        <p:grpSpPr>
          <a:xfrm>
            <a:off x="1907704" y="3281369"/>
            <a:ext cx="2608066" cy="834112"/>
            <a:chOff x="3192425" y="4287807"/>
            <a:chExt cx="2094705" cy="834112"/>
          </a:xfrm>
        </p:grpSpPr>
        <p:sp>
          <p:nvSpPr>
            <p:cNvPr id="18" name="TextBox 38">
              <a:extLst>
                <a:ext uri="{FF2B5EF4-FFF2-40B4-BE49-F238E27FC236}">
                  <a16:creationId xmlns="" xmlns:a16="http://schemas.microsoft.com/office/drawing/2014/main" id="{83CF2B16-8D26-BC4E-85B0-BC876046D454}"/>
                </a:ext>
              </a:extLst>
            </p:cNvPr>
            <p:cNvSpPr txBox="1"/>
            <p:nvPr/>
          </p:nvSpPr>
          <p:spPr>
            <a:xfrm>
              <a:off x="3192425" y="4660254"/>
              <a:ext cx="2094705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</a:rPr>
                <a:t>Selection of subjects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April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Curriculum finalisation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September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</p:txBody>
        </p:sp>
        <p:sp>
          <p:nvSpPr>
            <p:cNvPr id="21" name="TextBox 39">
              <a:extLst>
                <a:ext uri="{FF2B5EF4-FFF2-40B4-BE49-F238E27FC236}">
                  <a16:creationId xmlns="" xmlns:a16="http://schemas.microsoft.com/office/drawing/2014/main" id="{DEF2E773-4F71-6A47-B94E-F48BD40D5A60}"/>
                </a:ext>
              </a:extLst>
            </p:cNvPr>
            <p:cNvSpPr txBox="1"/>
            <p:nvPr/>
          </p:nvSpPr>
          <p:spPr>
            <a:xfrm>
              <a:off x="3192426" y="4287807"/>
              <a:ext cx="1681201" cy="30777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Curriculum design</a:t>
              </a:r>
            </a:p>
          </p:txBody>
        </p:sp>
      </p:grpSp>
      <p:sp>
        <p:nvSpPr>
          <p:cNvPr id="22" name="TextBox 40">
            <a:extLst>
              <a:ext uri="{FF2B5EF4-FFF2-40B4-BE49-F238E27FC236}">
                <a16:creationId xmlns="" xmlns:a16="http://schemas.microsoft.com/office/drawing/2014/main" id="{8579990C-D9EE-794E-A3F2-B6B8BF145DD9}"/>
              </a:ext>
            </a:extLst>
          </p:cNvPr>
          <p:cNvSpPr txBox="1"/>
          <p:nvPr/>
        </p:nvSpPr>
        <p:spPr>
          <a:xfrm>
            <a:off x="3265392" y="4267248"/>
            <a:ext cx="252028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Sep 2021</a:t>
            </a:r>
          </a:p>
        </p:txBody>
      </p:sp>
      <p:grpSp>
        <p:nvGrpSpPr>
          <p:cNvPr id="23" name="Group 41">
            <a:extLst>
              <a:ext uri="{FF2B5EF4-FFF2-40B4-BE49-F238E27FC236}">
                <a16:creationId xmlns="" xmlns:a16="http://schemas.microsoft.com/office/drawing/2014/main" id="{B9BB6B89-9681-E742-A498-1EC954BF23A1}"/>
              </a:ext>
            </a:extLst>
          </p:cNvPr>
          <p:cNvGrpSpPr/>
          <p:nvPr/>
        </p:nvGrpSpPr>
        <p:grpSpPr>
          <a:xfrm>
            <a:off x="4573670" y="3265183"/>
            <a:ext cx="2093224" cy="1006756"/>
            <a:chOff x="5233790" y="4180086"/>
            <a:chExt cx="1681202" cy="1006756"/>
          </a:xfrm>
        </p:grpSpPr>
        <p:sp>
          <p:nvSpPr>
            <p:cNvPr id="24" name="TextBox 42">
              <a:extLst>
                <a:ext uri="{FF2B5EF4-FFF2-40B4-BE49-F238E27FC236}">
                  <a16:creationId xmlns="" xmlns:a16="http://schemas.microsoft.com/office/drawing/2014/main" id="{F183A85F-E73B-2545-9EC3-FC0BDBD809C7}"/>
                </a:ext>
              </a:extLst>
            </p:cNvPr>
            <p:cNvSpPr txBox="1"/>
            <p:nvPr/>
          </p:nvSpPr>
          <p:spPr>
            <a:xfrm>
              <a:off x="5233792" y="4725177"/>
              <a:ext cx="168120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  <a:cs typeface="Arial" pitchFamily="34" charset="0"/>
                </a:rPr>
                <a:t>First draft (Feb 2022)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  <a:cs typeface="Arial" pitchFamily="34" charset="0"/>
                </a:rPr>
                <a:t>Finalisation (Nov 2022)</a:t>
              </a:r>
            </a:p>
          </p:txBody>
        </p:sp>
        <p:sp>
          <p:nvSpPr>
            <p:cNvPr id="25" name="TextBox 43">
              <a:extLst>
                <a:ext uri="{FF2B5EF4-FFF2-40B4-BE49-F238E27FC236}">
                  <a16:creationId xmlns="" xmlns:a16="http://schemas.microsoft.com/office/drawing/2014/main" id="{F29CEBE6-DFA2-D947-BBDF-1751E4A876E0}"/>
                </a:ext>
              </a:extLst>
            </p:cNvPr>
            <p:cNvSpPr txBox="1"/>
            <p:nvPr/>
          </p:nvSpPr>
          <p:spPr>
            <a:xfrm>
              <a:off x="5233790" y="4180086"/>
              <a:ext cx="1681200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  <a:cs typeface="Arial" pitchFamily="34" charset="0"/>
                </a:rPr>
                <a:t>Teaching Materials &amp; E-learning platform</a:t>
              </a:r>
            </a:p>
          </p:txBody>
        </p:sp>
      </p:grpSp>
      <p:grpSp>
        <p:nvGrpSpPr>
          <p:cNvPr id="27" name="Group 25">
            <a:extLst>
              <a:ext uri="{FF2B5EF4-FFF2-40B4-BE49-F238E27FC236}">
                <a16:creationId xmlns="" xmlns:a16="http://schemas.microsoft.com/office/drawing/2014/main" id="{EFDE35C1-7993-CA49-90D3-36C20DC6477C}"/>
              </a:ext>
            </a:extLst>
          </p:cNvPr>
          <p:cNvGrpSpPr/>
          <p:nvPr/>
        </p:nvGrpSpPr>
        <p:grpSpPr>
          <a:xfrm>
            <a:off x="3279335" y="2158687"/>
            <a:ext cx="2536057" cy="1006756"/>
            <a:chOff x="738041" y="1875830"/>
            <a:chExt cx="2036870" cy="1006756"/>
          </a:xfrm>
        </p:grpSpPr>
        <p:sp>
          <p:nvSpPr>
            <p:cNvPr id="28" name="TextBox 26">
              <a:extLst>
                <a:ext uri="{FF2B5EF4-FFF2-40B4-BE49-F238E27FC236}">
                  <a16:creationId xmlns="" xmlns:a16="http://schemas.microsoft.com/office/drawing/2014/main" id="{83CF2B16-8D26-BC4E-85B0-BC876046D454}"/>
                </a:ext>
              </a:extLst>
            </p:cNvPr>
            <p:cNvSpPr txBox="1"/>
            <p:nvPr/>
          </p:nvSpPr>
          <p:spPr>
            <a:xfrm>
              <a:off x="738041" y="2420921"/>
              <a:ext cx="2036870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altLang="ko-KR" sz="1200" dirty="0">
                  <a:solidFill>
                    <a:srgbClr val="002366"/>
                  </a:solidFill>
                </a:rPr>
                <a:t>syllabus preparation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Sept. 2021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  <a:p>
              <a:r>
                <a:rPr lang="en-GB" altLang="ko-KR" sz="1200" dirty="0">
                  <a:solidFill>
                    <a:srgbClr val="002366"/>
                  </a:solidFill>
                </a:rPr>
                <a:t>syllabus finalisation (</a:t>
              </a:r>
              <a:r>
                <a:rPr lang="en-GB" altLang="ko-KR" sz="1200" dirty="0">
                  <a:solidFill>
                    <a:srgbClr val="00B050"/>
                  </a:solidFill>
                </a:rPr>
                <a:t>Dec. 2021</a:t>
              </a:r>
              <a:r>
                <a:rPr lang="en-GB" altLang="ko-KR" sz="1200" dirty="0">
                  <a:solidFill>
                    <a:srgbClr val="002366"/>
                  </a:solidFill>
                </a:rPr>
                <a:t>)</a:t>
              </a:r>
            </a:p>
          </p:txBody>
        </p:sp>
        <p:sp>
          <p:nvSpPr>
            <p:cNvPr id="29" name="TextBox 27">
              <a:extLst>
                <a:ext uri="{FF2B5EF4-FFF2-40B4-BE49-F238E27FC236}">
                  <a16:creationId xmlns="" xmlns:a16="http://schemas.microsoft.com/office/drawing/2014/main" id="{DEF2E773-4F71-6A47-B94E-F48BD40D5A60}"/>
                </a:ext>
              </a:extLst>
            </p:cNvPr>
            <p:cNvSpPr txBox="1"/>
            <p:nvPr/>
          </p:nvSpPr>
          <p:spPr>
            <a:xfrm>
              <a:off x="750713" y="1875830"/>
              <a:ext cx="1681201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altLang="ko-KR" sz="1400" b="1" dirty="0">
                  <a:solidFill>
                    <a:srgbClr val="002366"/>
                  </a:solidFill>
                </a:rPr>
                <a:t>Syllabus Preparation</a:t>
              </a:r>
              <a:r>
                <a:rPr lang="en-GB" altLang="ko-KR" sz="1400" dirty="0">
                  <a:solidFill>
                    <a:srgbClr val="002366"/>
                  </a:solidFill>
                </a:rPr>
                <a:t> (</a:t>
              </a:r>
              <a:r>
                <a:rPr lang="en-GB" altLang="ko-KR" sz="1400" dirty="0">
                  <a:solidFill>
                    <a:srgbClr val="FF0000"/>
                  </a:solidFill>
                </a:rPr>
                <a:t>in progress)</a:t>
              </a:r>
              <a:endParaRPr lang="en-GB" altLang="ko-KR" sz="1400" b="1" dirty="0">
                <a:solidFill>
                  <a:srgbClr val="002366"/>
                </a:solidFill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0229" y="5258059"/>
            <a:ext cx="140840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Connector 50">
            <a:extLst>
              <a:ext uri="{FF2B5EF4-FFF2-40B4-BE49-F238E27FC236}">
                <a16:creationId xmlns="" xmlns:a16="http://schemas.microsoft.com/office/drawing/2014/main" id="{C294EFAC-172F-8848-A160-B7BECAD04E74}"/>
              </a:ext>
            </a:extLst>
          </p:cNvPr>
          <p:cNvCxnSpPr/>
          <p:nvPr/>
        </p:nvCxnSpPr>
        <p:spPr>
          <a:xfrm>
            <a:off x="8026712" y="32434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51">
            <a:extLst>
              <a:ext uri="{FF2B5EF4-FFF2-40B4-BE49-F238E27FC236}">
                <a16:creationId xmlns="" xmlns:a16="http://schemas.microsoft.com/office/drawing/2014/main" id="{8579990C-D9EE-794E-A3F2-B6B8BF145DD9}"/>
              </a:ext>
            </a:extLst>
          </p:cNvPr>
          <p:cNvSpPr txBox="1"/>
          <p:nvPr/>
        </p:nvSpPr>
        <p:spPr>
          <a:xfrm>
            <a:off x="7092280" y="3897916"/>
            <a:ext cx="1872208" cy="1200329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 smtClean="0">
                <a:solidFill>
                  <a:srgbClr val="002366"/>
                </a:solidFill>
                <a:cs typeface="Arial" pitchFamily="34" charset="0"/>
              </a:rPr>
              <a:t>May 2023</a:t>
            </a:r>
          </a:p>
          <a:p>
            <a:pPr algn="ctr"/>
            <a:r>
              <a:rPr lang="en-GB" altLang="ko-KR" sz="2400" b="1" dirty="0" smtClean="0">
                <a:solidFill>
                  <a:srgbClr val="002366"/>
                </a:solidFill>
              </a:rPr>
              <a:t>last</a:t>
            </a:r>
          </a:p>
          <a:p>
            <a:pPr algn="ctr"/>
            <a:r>
              <a:rPr lang="en-GB" altLang="ko-KR" sz="2400" b="1" dirty="0" smtClean="0">
                <a:solidFill>
                  <a:srgbClr val="002366"/>
                </a:solidFill>
              </a:rPr>
              <a:t>SPP ME</a:t>
            </a:r>
            <a:endParaRPr lang="en-GB" altLang="ko-KR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539000" y="5015105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</a:t>
            </a:r>
            <a:r>
              <a:rPr lang="en-GB" b="1" kern="0" baseline="-2500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U</a:t>
            </a:r>
            <a:r>
              <a:rPr lang="en-GB" b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CTS</a:t>
            </a:r>
            <a:r>
              <a:rPr lang="en-GB" b="1" kern="0" baseline="-2500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DS</a:t>
            </a:r>
            <a:endParaRPr lang="en-GB" sz="1050" dirty="0"/>
          </a:p>
        </p:txBody>
      </p:sp>
      <p:sp>
        <p:nvSpPr>
          <p:cNvPr id="33" name="Rechteck 32"/>
          <p:cNvSpPr/>
          <p:nvPr/>
        </p:nvSpPr>
        <p:spPr>
          <a:xfrm>
            <a:off x="4018452" y="4970888"/>
            <a:ext cx="2529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SPP Partners: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 – MTA (coordinator)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BG – NMU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FR – </a:t>
            </a:r>
            <a:r>
              <a:rPr lang="en-GB" sz="1400" b="1" dirty="0" smtClean="0"/>
              <a:t>FASFA</a:t>
            </a:r>
            <a:endParaRPr lang="en-GB" sz="1400" b="1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GR – HAFA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1400" b="1" dirty="0"/>
              <a:t>PL – MUT</a:t>
            </a:r>
          </a:p>
        </p:txBody>
      </p:sp>
    </p:spTree>
    <p:extLst>
      <p:ext uri="{BB962C8B-B14F-4D97-AF65-F5344CB8AC3E}">
        <p14:creationId xmlns:p14="http://schemas.microsoft.com/office/powerpoint/2010/main" val="32459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xmlns="" id="{0386800E-E517-C344-8EB5-76D1FFEF4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99556"/>
              </p:ext>
            </p:extLst>
          </p:nvPr>
        </p:nvGraphicFramePr>
        <p:xfrm>
          <a:off x="1670751" y="1611215"/>
          <a:ext cx="7200801" cy="4752528"/>
        </p:xfrm>
        <a:graphic>
          <a:graphicData uri="http://schemas.openxmlformats.org/drawingml/2006/table">
            <a:tbl>
              <a:tblPr firstRow="1" lastRow="1" bandRow="1">
                <a:tableStyleId>{10A1B5D5-9B99-4C35-A422-299274C87663}</a:tableStyleId>
              </a:tblPr>
              <a:tblGrid>
                <a:gridCol w="4200468">
                  <a:extLst>
                    <a:ext uri="{9D8B030D-6E8A-4147-A177-3AD203B41FA5}">
                      <a16:colId xmlns:a16="http://schemas.microsoft.com/office/drawing/2014/main" xmlns="" val="2837528443"/>
                    </a:ext>
                  </a:extLst>
                </a:gridCol>
                <a:gridCol w="1365077">
                  <a:extLst>
                    <a:ext uri="{9D8B030D-6E8A-4147-A177-3AD203B41FA5}">
                      <a16:colId xmlns:a16="http://schemas.microsoft.com/office/drawing/2014/main" xmlns="" val="18005530"/>
                    </a:ext>
                  </a:extLst>
                </a:gridCol>
                <a:gridCol w="1635256">
                  <a:extLst>
                    <a:ext uri="{9D8B030D-6E8A-4147-A177-3AD203B41FA5}">
                      <a16:colId xmlns:a16="http://schemas.microsoft.com/office/drawing/2014/main" xmlns="" val="2701915778"/>
                    </a:ext>
                  </a:extLst>
                </a:gridCol>
              </a:tblGrid>
              <a:tr h="567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 name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ECTS</a:t>
                      </a:r>
                      <a:endParaRPr lang="en-US" sz="1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smtClean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Responsibility</a:t>
                      </a:r>
                      <a:endParaRPr lang="en-US" sz="1600" b="1" kern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7750545"/>
                  </a:ext>
                </a:extLst>
              </a:tr>
              <a:tr h="56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Informatics</a:t>
                      </a:r>
                      <a:endParaRPr lang="ro-RO" sz="1600" kern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Automation for </a:t>
                      </a:r>
                      <a:r>
                        <a:rPr lang="en-GB" sz="16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</a:t>
                      </a: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de-AT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6089127"/>
                  </a:ext>
                </a:extLst>
              </a:tr>
              <a:tr h="567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Weapon Systems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CSDP </a:t>
                      </a:r>
                      <a:r>
                        <a:rPr lang="en-GB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Technical Systems 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</a:t>
                      </a:r>
                      <a:r>
                        <a:rPr lang="de-AT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ro-RO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6777353"/>
                  </a:ext>
                </a:extLst>
              </a:tr>
              <a:tr h="1134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Computer Networks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Programming Languages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Signal Processing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Microcontrollers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NMU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2813925"/>
                  </a:ext>
                </a:extLst>
              </a:tr>
              <a:tr h="1134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Propulsion Systems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Dynamic of Flight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Mechanics and Material Science</a:t>
                      </a:r>
                      <a:endParaRPr lang="ro-RO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CAD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Numerical Analysis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6286867"/>
                  </a:ext>
                </a:extLst>
              </a:tr>
              <a:tr h="283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Interdisciplinary Scientific Project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6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HAFA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3972479"/>
                  </a:ext>
                </a:extLst>
              </a:tr>
              <a:tr h="28373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28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new common 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sz="2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99222644"/>
                  </a:ext>
                </a:extLst>
              </a:tr>
            </a:tbl>
          </a:graphicData>
        </a:graphic>
      </p:graphicFrame>
      <p:sp>
        <p:nvSpPr>
          <p:cNvPr id="8" name="TextBox 46"/>
          <p:cNvSpPr txBox="1"/>
          <p:nvPr/>
        </p:nvSpPr>
        <p:spPr>
          <a:xfrm>
            <a:off x="4735272" y="3321734"/>
            <a:ext cx="1564920" cy="1115378"/>
          </a:xfrm>
          <a:prstGeom prst="rect">
            <a:avLst/>
          </a:prstGeom>
          <a:gradFill>
            <a:gsLst>
              <a:gs pos="0">
                <a:srgbClr val="FFFF00">
                  <a:alpha val="70000"/>
                </a:srgbClr>
              </a:gs>
              <a:gs pos="50000">
                <a:schemeClr val="bg1">
                  <a:alpha val="70000"/>
                </a:schemeClr>
              </a:gs>
              <a:gs pos="100000">
                <a:srgbClr val="FFFF00">
                  <a:alpha val="70000"/>
                </a:srgbClr>
              </a:gs>
            </a:gsLst>
            <a:lin ang="5400000" scaled="0"/>
          </a:gra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Electronic &amp; IT option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TextBox 46"/>
          <p:cNvSpPr txBox="1"/>
          <p:nvPr/>
        </p:nvSpPr>
        <p:spPr>
          <a:xfrm>
            <a:off x="4735272" y="4456278"/>
            <a:ext cx="1564920" cy="1115378"/>
          </a:xfrm>
          <a:prstGeom prst="rect">
            <a:avLst/>
          </a:prstGeom>
          <a:gradFill>
            <a:gsLst>
              <a:gs pos="0">
                <a:srgbClr val="CCFF66"/>
              </a:gs>
              <a:gs pos="50000">
                <a:schemeClr val="bg1">
                  <a:alpha val="70000"/>
                </a:schemeClr>
              </a:gs>
              <a:gs pos="100000">
                <a:srgbClr val="CCFF66"/>
              </a:gs>
            </a:gsLst>
            <a:lin ang="5400000" scaled="0"/>
          </a:gradFill>
        </p:spPr>
        <p:txBody>
          <a:bodyPr wrap="square" rtlCol="0" anchor="ctr">
            <a:no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Mec</a:t>
            </a:r>
            <a:r>
              <a:rPr lang="en-US" b="1" dirty="0">
                <a:solidFill>
                  <a:srgbClr val="C00000"/>
                </a:solidFill>
              </a:rPr>
              <a:t>. &amp; Aero. option</a:t>
            </a:r>
          </a:p>
        </p:txBody>
      </p:sp>
    </p:spTree>
    <p:extLst>
      <p:ext uri="{BB962C8B-B14F-4D97-AF65-F5344CB8AC3E}">
        <p14:creationId xmlns:p14="http://schemas.microsoft.com/office/powerpoint/2010/main" val="26093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65086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2523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Aim</a:t>
            </a:r>
            <a:br>
              <a:rPr lang="en-GB" altLang="de-DE" dirty="0"/>
            </a:br>
            <a:r>
              <a:rPr lang="en-GB" altLang="de-DE" sz="2400" dirty="0"/>
              <a:t>of the Briefing</a:t>
            </a:r>
            <a:endParaRPr lang="en-GB" altLang="de-DE" sz="1600" dirty="0"/>
          </a:p>
        </p:txBody>
      </p:sp>
      <p:sp>
        <p:nvSpPr>
          <p:cNvPr id="5123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en-GB" alt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de-DE" dirty="0"/>
              <a:t>about the work of the</a:t>
            </a:r>
            <a:br>
              <a:rPr lang="en-GB" altLang="de-DE" dirty="0"/>
            </a:br>
            <a:r>
              <a:rPr lang="en-GB" altLang="de-DE" dirty="0"/>
              <a:t>Implementation Group (IG)</a:t>
            </a:r>
            <a:br>
              <a:rPr lang="en-GB" altLang="de-DE" dirty="0"/>
            </a:br>
            <a:r>
              <a:rPr lang="en-GB" altLang="de-DE" sz="2400" i="1" dirty="0"/>
              <a:t>“European Initiative for the exchange of young officers inspired by Erasmus</a:t>
            </a:r>
            <a:r>
              <a:rPr lang="en-GB" altLang="de-DE" sz="2400" i="1" dirty="0" smtClean="0"/>
              <a:t>”</a:t>
            </a:r>
            <a:br>
              <a:rPr lang="en-GB" altLang="de-DE" sz="2400" i="1" dirty="0" smtClean="0"/>
            </a:br>
            <a:r>
              <a:rPr lang="en-GB" altLang="de-DE" dirty="0"/>
              <a:t>during the study year 2021 / 2022</a:t>
            </a:r>
            <a:endParaRPr lang="en-GB" altLang="de-DE" dirty="0"/>
          </a:p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ahead </a:t>
            </a:r>
            <a:r>
              <a:rPr lang="en-GB" altLang="de-DE" dirty="0"/>
              <a:t>(based on your decisions</a:t>
            </a:r>
            <a:r>
              <a:rPr lang="en-GB" altLang="de-DE" dirty="0" smtClean="0"/>
              <a:t>)</a:t>
            </a:r>
          </a:p>
          <a:p>
            <a:pPr>
              <a:spcAft>
                <a:spcPts val="1800"/>
              </a:spcAft>
              <a:buClr>
                <a:schemeClr val="tx1"/>
              </a:buClr>
              <a:defRPr/>
            </a:pPr>
            <a:r>
              <a:rPr lang="en-GB" altLang="de-DE" dirty="0" smtClean="0"/>
              <a:t>Some (few) </a:t>
            </a:r>
            <a:r>
              <a:rPr lang="en-GB" alt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 requests</a:t>
            </a:r>
            <a:endParaRPr lang="en-GB" altLang="de-D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4925" y="214671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cxnSp>
        <p:nvCxnSpPr>
          <p:cNvPr id="17" name="Straight Connector 18">
            <a:extLst>
              <a:ext uri="{FF2B5EF4-FFF2-40B4-BE49-F238E27FC236}">
                <a16:creationId xmlns="" xmlns:a16="http://schemas.microsoft.com/office/drawing/2014/main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1619672" y="3433219"/>
            <a:ext cx="7410255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9">
            <a:extLst>
              <a:ext uri="{FF2B5EF4-FFF2-40B4-BE49-F238E27FC236}">
                <a16:creationId xmlns="" xmlns:a16="http://schemas.microsoft.com/office/drawing/2014/main" id="{C294EFAC-172F-8848-A160-B7BECAD04E74}"/>
              </a:ext>
            </a:extLst>
          </p:cNvPr>
          <p:cNvCxnSpPr/>
          <p:nvPr/>
        </p:nvCxnSpPr>
        <p:spPr>
          <a:xfrm>
            <a:off x="2106144" y="343919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0B2F075-B1AC-8B4A-B6C0-5F32A8FD241F}"/>
              </a:ext>
            </a:extLst>
          </p:cNvPr>
          <p:cNvCxnSpPr/>
          <p:nvPr/>
        </p:nvCxnSpPr>
        <p:spPr>
          <a:xfrm>
            <a:off x="4809302" y="343919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2">
            <a:extLst>
              <a:ext uri="{FF2B5EF4-FFF2-40B4-BE49-F238E27FC236}">
                <a16:creationId xmlns="" xmlns:a16="http://schemas.microsoft.com/office/drawing/2014/main" id="{80ACD1DC-D6EC-4845-BFDF-04DA7445142C}"/>
              </a:ext>
            </a:extLst>
          </p:cNvPr>
          <p:cNvCxnSpPr/>
          <p:nvPr/>
        </p:nvCxnSpPr>
        <p:spPr>
          <a:xfrm>
            <a:off x="3203848" y="2503088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8">
            <a:extLst>
              <a:ext uri="{FF2B5EF4-FFF2-40B4-BE49-F238E27FC236}">
                <a16:creationId xmlns="" xmlns:a16="http://schemas.microsoft.com/office/drawing/2014/main" id="{DFD38993-B6FD-E646-A63E-579968D89AF5}"/>
              </a:ext>
            </a:extLst>
          </p:cNvPr>
          <p:cNvSpPr txBox="1"/>
          <p:nvPr/>
        </p:nvSpPr>
        <p:spPr>
          <a:xfrm>
            <a:off x="2311704" y="1838863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2020-2021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="" xmlns:a16="http://schemas.microsoft.com/office/drawing/2014/main" id="{D8928F78-93F8-A74F-B73A-D2200688EB47}"/>
              </a:ext>
            </a:extLst>
          </p:cNvPr>
          <p:cNvSpPr txBox="1"/>
          <p:nvPr/>
        </p:nvSpPr>
        <p:spPr>
          <a:xfrm>
            <a:off x="1319424" y="4479503"/>
            <a:ext cx="158760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</a:rPr>
              <a:t>Sep 2020</a:t>
            </a:r>
          </a:p>
        </p:txBody>
      </p:sp>
      <p:sp>
        <p:nvSpPr>
          <p:cNvPr id="25" name="TextBox 35">
            <a:extLst>
              <a:ext uri="{FF2B5EF4-FFF2-40B4-BE49-F238E27FC236}">
                <a16:creationId xmlns="" xmlns:a16="http://schemas.microsoft.com/office/drawing/2014/main" id="{296CF181-B0AC-4A40-A094-3E822F54E120}"/>
              </a:ext>
            </a:extLst>
          </p:cNvPr>
          <p:cNvSpPr txBox="1"/>
          <p:nvPr/>
        </p:nvSpPr>
        <p:spPr>
          <a:xfrm>
            <a:off x="2113495" y="3524329"/>
            <a:ext cx="1236041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altLang="ko-KR" sz="1400" b="1" dirty="0">
                <a:solidFill>
                  <a:srgbClr val="002366"/>
                </a:solidFill>
                <a:cs typeface="Arial" pitchFamily="34" charset="0"/>
              </a:rPr>
              <a:t>Foundation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="" xmlns:a16="http://schemas.microsoft.com/office/drawing/2014/main" id="{296CF181-B0AC-4A40-A094-3E822F54E120}"/>
              </a:ext>
            </a:extLst>
          </p:cNvPr>
          <p:cNvSpPr txBox="1"/>
          <p:nvPr/>
        </p:nvSpPr>
        <p:spPr>
          <a:xfrm>
            <a:off x="3246809" y="2552265"/>
            <a:ext cx="2856615" cy="738664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rgbClr val="002366"/>
                </a:solidFill>
              </a:rPr>
              <a:t>Creation of forms to collect relevant data (thesis titles, academic status of IG members)</a:t>
            </a:r>
          </a:p>
        </p:txBody>
      </p:sp>
      <p:sp>
        <p:nvSpPr>
          <p:cNvPr id="27" name="TextBox 28">
            <a:extLst>
              <a:ext uri="{FF2B5EF4-FFF2-40B4-BE49-F238E27FC236}">
                <a16:creationId xmlns="" xmlns:a16="http://schemas.microsoft.com/office/drawing/2014/main" id="{DFD38993-B6FD-E646-A63E-579968D89AF5}"/>
              </a:ext>
            </a:extLst>
          </p:cNvPr>
          <p:cNvSpPr txBox="1"/>
          <p:nvPr/>
        </p:nvSpPr>
        <p:spPr>
          <a:xfrm>
            <a:off x="3923928" y="4477088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2021-2022</a:t>
            </a:r>
          </a:p>
        </p:txBody>
      </p:sp>
      <p:sp>
        <p:nvSpPr>
          <p:cNvPr id="28" name="TextBox 35">
            <a:extLst>
              <a:ext uri="{FF2B5EF4-FFF2-40B4-BE49-F238E27FC236}">
                <a16:creationId xmlns="" xmlns:a16="http://schemas.microsoft.com/office/drawing/2014/main" id="{296CF181-B0AC-4A40-A094-3E822F54E120}"/>
              </a:ext>
            </a:extLst>
          </p:cNvPr>
          <p:cNvSpPr txBox="1"/>
          <p:nvPr/>
        </p:nvSpPr>
        <p:spPr>
          <a:xfrm>
            <a:off x="4873743" y="3416608"/>
            <a:ext cx="2032584" cy="95410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rgbClr val="002366"/>
                </a:solidFill>
              </a:rPr>
              <a:t>First </a:t>
            </a:r>
            <a:r>
              <a:rPr lang="en-US" altLang="ko-K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thesis </a:t>
            </a:r>
            <a:r>
              <a:rPr lang="en-US" altLang="ko-KR" sz="1400" dirty="0">
                <a:solidFill>
                  <a:srgbClr val="002366"/>
                </a:solidFill>
              </a:rPr>
              <a:t>decided to run in parallel between HAFA and MUT</a:t>
            </a:r>
          </a:p>
        </p:txBody>
      </p:sp>
      <p:cxnSp>
        <p:nvCxnSpPr>
          <p:cNvPr id="29" name="Straight Connector 22">
            <a:extLst>
              <a:ext uri="{FF2B5EF4-FFF2-40B4-BE49-F238E27FC236}">
                <a16:creationId xmlns="" xmlns:a16="http://schemas.microsoft.com/office/drawing/2014/main" id="{80ACD1DC-D6EC-4845-BFDF-04DA7445142C}"/>
              </a:ext>
            </a:extLst>
          </p:cNvPr>
          <p:cNvCxnSpPr/>
          <p:nvPr/>
        </p:nvCxnSpPr>
        <p:spPr>
          <a:xfrm>
            <a:off x="6411062" y="2507760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TextBox 28">
            <a:extLst>
              <a:ext uri="{FF2B5EF4-FFF2-40B4-BE49-F238E27FC236}">
                <a16:creationId xmlns="" xmlns:a16="http://schemas.microsoft.com/office/drawing/2014/main" id="{DFD38993-B6FD-E646-A63E-579968D89AF5}"/>
              </a:ext>
            </a:extLst>
          </p:cNvPr>
          <p:cNvSpPr txBox="1"/>
          <p:nvPr/>
        </p:nvSpPr>
        <p:spPr>
          <a:xfrm>
            <a:off x="5508104" y="1836981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400" b="1" dirty="0">
                <a:solidFill>
                  <a:srgbClr val="002366"/>
                </a:solidFill>
                <a:cs typeface="Arial" pitchFamily="34" charset="0"/>
              </a:rPr>
              <a:t>2023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="" xmlns:a16="http://schemas.microsoft.com/office/drawing/2014/main" id="{296CF181-B0AC-4A40-A094-3E822F54E120}"/>
              </a:ext>
            </a:extLst>
          </p:cNvPr>
          <p:cNvSpPr txBox="1"/>
          <p:nvPr/>
        </p:nvSpPr>
        <p:spPr>
          <a:xfrm>
            <a:off x="6479376" y="2280799"/>
            <a:ext cx="2550551" cy="1169551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rgbClr val="002366"/>
                </a:solidFill>
              </a:rPr>
              <a:t>Put in place a </a:t>
            </a:r>
            <a:r>
              <a:rPr lang="en-US" altLang="ko-KR" sz="1400" dirty="0" smtClean="0">
                <a:solidFill>
                  <a:srgbClr val="002366"/>
                </a:solidFill>
              </a:rPr>
              <a:t>consortium </a:t>
            </a:r>
            <a:r>
              <a:rPr lang="en-US" altLang="ko-KR" sz="1400" dirty="0">
                <a:solidFill>
                  <a:srgbClr val="002366"/>
                </a:solidFill>
              </a:rPr>
              <a:t>to develop tools and processes to communicate research and strengthen the network of researchers.</a:t>
            </a:r>
          </a:p>
        </p:txBody>
      </p:sp>
      <p:sp>
        <p:nvSpPr>
          <p:cNvPr id="32" name="TextBox 17">
            <a:extLst>
              <a:ext uri="{FF2B5EF4-FFF2-40B4-BE49-F238E27FC236}">
                <a16:creationId xmlns="" xmlns:a16="http://schemas.microsoft.com/office/drawing/2014/main" id="{6165A26A-EFC7-450A-B8CA-9210B1C41FE9}"/>
              </a:ext>
            </a:extLst>
          </p:cNvPr>
          <p:cNvSpPr txBox="1"/>
          <p:nvPr/>
        </p:nvSpPr>
        <p:spPr>
          <a:xfrm>
            <a:off x="1619672" y="5355213"/>
            <a:ext cx="6408712" cy="95410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>
            <a:defPPr>
              <a:defRPr lang="de-DE"/>
            </a:defPPr>
            <a:lvl1pPr>
              <a:defRPr sz="1400">
                <a:solidFill>
                  <a:srgbClr val="002366"/>
                </a:solidFill>
              </a:defRPr>
            </a:lvl1pPr>
          </a:lstStyle>
          <a:p>
            <a:r>
              <a:rPr lang="en-US" b="1" dirty="0"/>
              <a:t>On going actions: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Populate the list of future thesis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participation of IG members into established conferences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placement of students as part of their MSc’s or PhD’s project </a:t>
            </a:r>
          </a:p>
        </p:txBody>
      </p:sp>
    </p:spTree>
    <p:extLst>
      <p:ext uri="{BB962C8B-B14F-4D97-AF65-F5344CB8AC3E}">
        <p14:creationId xmlns:p14="http://schemas.microsoft.com/office/powerpoint/2010/main" val="39391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628166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2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What are we doing? </a:t>
            </a:r>
            <a:br>
              <a:rPr lang="en-GB" altLang="de-DE" dirty="0"/>
            </a:br>
            <a:r>
              <a:rPr lang="en-GB" altLang="de-DE" sz="2400" dirty="0"/>
              <a:t>Achievements </a:t>
            </a:r>
            <a:r>
              <a:rPr lang="en-GB" altLang="de-DE" sz="2400" dirty="0">
                <a:sym typeface="Wingdings" panose="05000000000000000000" pitchFamily="2" charset="2"/>
              </a:rPr>
              <a:t> </a:t>
            </a:r>
            <a:r>
              <a:rPr lang="en-GB" altLang="de-DE" sz="2400" dirty="0"/>
              <a:t>Lines of Development</a:t>
            </a:r>
            <a:endParaRPr lang="en-GB" altLang="de-DE" dirty="0"/>
          </a:p>
        </p:txBody>
      </p:sp>
      <p:cxnSp>
        <p:nvCxnSpPr>
          <p:cNvPr id="14" name="Straight Connector 18">
            <a:extLst>
              <a:ext uri="{FF2B5EF4-FFF2-40B4-BE49-F238E27FC236}">
                <a16:creationId xmlns="" xmlns:a16="http://schemas.microsoft.com/office/drawing/2014/main" id="{E2082AEA-F0DA-D14F-BDA6-0C0CE4CCA506}"/>
              </a:ext>
            </a:extLst>
          </p:cNvPr>
          <p:cNvCxnSpPr>
            <a:cxnSpLocks/>
          </p:cNvCxnSpPr>
          <p:nvPr/>
        </p:nvCxnSpPr>
        <p:spPr>
          <a:xfrm flipH="1">
            <a:off x="1619672" y="3225875"/>
            <a:ext cx="7410255" cy="0"/>
          </a:xfrm>
          <a:prstGeom prst="line">
            <a:avLst/>
          </a:prstGeom>
          <a:ln>
            <a:headEnd type="triangle"/>
            <a:tailEnd type="oval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9">
            <a:extLst>
              <a:ext uri="{FF2B5EF4-FFF2-40B4-BE49-F238E27FC236}">
                <a16:creationId xmlns="" xmlns:a16="http://schemas.microsoft.com/office/drawing/2014/main" id="{C294EFAC-172F-8848-A160-B7BECAD04E74}"/>
              </a:ext>
            </a:extLst>
          </p:cNvPr>
          <p:cNvCxnSpPr/>
          <p:nvPr/>
        </p:nvCxnSpPr>
        <p:spPr>
          <a:xfrm>
            <a:off x="1751783" y="3225875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20">
            <a:extLst>
              <a:ext uri="{FF2B5EF4-FFF2-40B4-BE49-F238E27FC236}">
                <a16:creationId xmlns="" xmlns:a16="http://schemas.microsoft.com/office/drawing/2014/main" id="{80B2F075-B1AC-8B4A-B6C0-5F32A8FD241F}"/>
              </a:ext>
            </a:extLst>
          </p:cNvPr>
          <p:cNvCxnSpPr/>
          <p:nvPr/>
        </p:nvCxnSpPr>
        <p:spPr>
          <a:xfrm>
            <a:off x="3653480" y="3215872"/>
            <a:ext cx="0" cy="9144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2">
            <a:extLst>
              <a:ext uri="{FF2B5EF4-FFF2-40B4-BE49-F238E27FC236}">
                <a16:creationId xmlns="" xmlns:a16="http://schemas.microsoft.com/office/drawing/2014/main" id="{80ACD1DC-D6EC-4845-BFDF-04DA7445142C}"/>
              </a:ext>
            </a:extLst>
          </p:cNvPr>
          <p:cNvCxnSpPr/>
          <p:nvPr/>
        </p:nvCxnSpPr>
        <p:spPr>
          <a:xfrm>
            <a:off x="2732411" y="2060761"/>
            <a:ext cx="10357" cy="1144061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8">
            <a:extLst>
              <a:ext uri="{FF2B5EF4-FFF2-40B4-BE49-F238E27FC236}">
                <a16:creationId xmlns="" xmlns:a16="http://schemas.microsoft.com/office/drawing/2014/main" id="{DFD38993-B6FD-E646-A63E-579968D89AF5}"/>
              </a:ext>
            </a:extLst>
          </p:cNvPr>
          <p:cNvSpPr txBox="1"/>
          <p:nvPr/>
        </p:nvSpPr>
        <p:spPr>
          <a:xfrm>
            <a:off x="1835696" y="1556792"/>
            <a:ext cx="179343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2366"/>
                </a:solidFill>
                <a:cs typeface="Arial" pitchFamily="34" charset="0"/>
              </a:rPr>
              <a:t>Jun 2021</a:t>
            </a:r>
            <a:endParaRPr lang="ko-KR" altLang="en-US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="" xmlns:a16="http://schemas.microsoft.com/office/drawing/2014/main" id="{702EE49C-E7B4-1D4A-9ACD-F9BBFA062994}"/>
              </a:ext>
            </a:extLst>
          </p:cNvPr>
          <p:cNvSpPr txBox="1"/>
          <p:nvPr/>
        </p:nvSpPr>
        <p:spPr>
          <a:xfrm>
            <a:off x="2738654" y="2047781"/>
            <a:ext cx="3201498" cy="1077218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1400" b="1" dirty="0">
                <a:solidFill>
                  <a:srgbClr val="002366"/>
                </a:solidFill>
              </a:rPr>
              <a:t>HMACSO &amp; Aristotle University of Thessaloniki </a:t>
            </a:r>
          </a:p>
          <a:p>
            <a:r>
              <a:rPr lang="en-US" sz="1200" dirty="0">
                <a:solidFill>
                  <a:srgbClr val="002366"/>
                </a:solidFill>
              </a:rPr>
              <a:t>Preparation for the final proposal on how to implement the IMS (</a:t>
            </a:r>
            <a:r>
              <a:rPr lang="en-US" altLang="ko-KR" sz="1200" dirty="0">
                <a:solidFill>
                  <a:srgbClr val="002366"/>
                </a:solidFill>
              </a:rPr>
              <a:t>Academies exploration with a similar education system)</a:t>
            </a:r>
            <a:endParaRPr lang="ko-KR" altLang="en-US" sz="1200" dirty="0">
              <a:solidFill>
                <a:srgbClr val="002366"/>
              </a:solidFill>
            </a:endParaRPr>
          </a:p>
        </p:txBody>
      </p:sp>
      <p:sp>
        <p:nvSpPr>
          <p:cNvPr id="24" name="TextBox 36">
            <a:extLst>
              <a:ext uri="{FF2B5EF4-FFF2-40B4-BE49-F238E27FC236}">
                <a16:creationId xmlns="" xmlns:a16="http://schemas.microsoft.com/office/drawing/2014/main" id="{D8928F78-93F8-A74F-B73A-D2200688EB47}"/>
              </a:ext>
            </a:extLst>
          </p:cNvPr>
          <p:cNvSpPr txBox="1"/>
          <p:nvPr/>
        </p:nvSpPr>
        <p:spPr>
          <a:xfrm>
            <a:off x="1307558" y="4321090"/>
            <a:ext cx="158760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2366"/>
                </a:solidFill>
              </a:rPr>
              <a:t>Sep 2020</a:t>
            </a:r>
            <a:endParaRPr lang="ko-KR" altLang="en-US" sz="2400" b="1" dirty="0">
              <a:solidFill>
                <a:srgbClr val="002366"/>
              </a:solidFill>
            </a:endParaRPr>
          </a:p>
        </p:txBody>
      </p:sp>
      <p:sp>
        <p:nvSpPr>
          <p:cNvPr id="25" name="TextBox 40">
            <a:extLst>
              <a:ext uri="{FF2B5EF4-FFF2-40B4-BE49-F238E27FC236}">
                <a16:creationId xmlns="" xmlns:a16="http://schemas.microsoft.com/office/drawing/2014/main" id="{8579990C-D9EE-794E-A3F2-B6B8BF145DD9}"/>
              </a:ext>
            </a:extLst>
          </p:cNvPr>
          <p:cNvSpPr txBox="1"/>
          <p:nvPr/>
        </p:nvSpPr>
        <p:spPr>
          <a:xfrm>
            <a:off x="2555776" y="4335487"/>
            <a:ext cx="215299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002366"/>
                </a:solidFill>
                <a:cs typeface="Arial" pitchFamily="34" charset="0"/>
              </a:rPr>
              <a:t>Sep 2021</a:t>
            </a:r>
            <a:endParaRPr lang="ko-KR" altLang="en-US" sz="2400" b="1" dirty="0">
              <a:solidFill>
                <a:srgbClr val="002366"/>
              </a:solidFill>
              <a:cs typeface="Arial" pitchFamily="34" charset="0"/>
            </a:endParaRPr>
          </a:p>
        </p:txBody>
      </p:sp>
      <p:sp>
        <p:nvSpPr>
          <p:cNvPr id="26" name="Ορθογώνιο 4"/>
          <p:cNvSpPr/>
          <p:nvPr/>
        </p:nvSpPr>
        <p:spPr>
          <a:xfrm>
            <a:off x="3653480" y="3368748"/>
            <a:ext cx="34236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366"/>
                </a:solidFill>
              </a:rPr>
              <a:t>HMACSO</a:t>
            </a:r>
          </a:p>
          <a:p>
            <a:r>
              <a:rPr lang="en-US" sz="1200" dirty="0">
                <a:solidFill>
                  <a:srgbClr val="002366"/>
                </a:solidFill>
              </a:rPr>
              <a:t>Invitation sending's to Academies with a similar education system</a:t>
            </a:r>
            <a:endParaRPr lang="el-GR" sz="1200" dirty="0">
              <a:solidFill>
                <a:srgbClr val="002366"/>
              </a:solidFill>
            </a:endParaRPr>
          </a:p>
        </p:txBody>
      </p:sp>
      <p:sp>
        <p:nvSpPr>
          <p:cNvPr id="27" name="TextBox 35">
            <a:extLst>
              <a:ext uri="{FF2B5EF4-FFF2-40B4-BE49-F238E27FC236}">
                <a16:creationId xmlns="" xmlns:a16="http://schemas.microsoft.com/office/drawing/2014/main" id="{296CF181-B0AC-4A40-A094-3E822F54E120}"/>
              </a:ext>
            </a:extLst>
          </p:cNvPr>
          <p:cNvSpPr txBox="1"/>
          <p:nvPr/>
        </p:nvSpPr>
        <p:spPr>
          <a:xfrm>
            <a:off x="1751783" y="3365295"/>
            <a:ext cx="1236041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 anchor="ctr">
            <a:spAutoFit/>
          </a:bodyPr>
          <a:lstStyle/>
          <a:p>
            <a:r>
              <a:rPr lang="en-GB" altLang="ko-KR" sz="1400" b="1" dirty="0">
                <a:solidFill>
                  <a:srgbClr val="002366"/>
                </a:solidFill>
                <a:cs typeface="Arial" pitchFamily="34" charset="0"/>
              </a:rPr>
              <a:t>Foundation</a:t>
            </a:r>
          </a:p>
        </p:txBody>
      </p:sp>
      <p:pic>
        <p:nvPicPr>
          <p:cNvPr id="28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394" y="2266111"/>
            <a:ext cx="85970" cy="1007078"/>
          </a:xfrm>
          <a:prstGeom prst="rect">
            <a:avLst/>
          </a:prstGeom>
        </p:spPr>
      </p:pic>
      <p:sp>
        <p:nvSpPr>
          <p:cNvPr id="29" name="TextBox 10"/>
          <p:cNvSpPr txBox="1"/>
          <p:nvPr/>
        </p:nvSpPr>
        <p:spPr>
          <a:xfrm>
            <a:off x="6948264" y="5631631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2400" b="1" dirty="0">
                <a:solidFill>
                  <a:srgbClr val="002366"/>
                </a:solidFill>
              </a:rPr>
              <a:t>May 2022</a:t>
            </a:r>
            <a:endParaRPr lang="ko-KR" altLang="en-US" sz="2400" b="1" dirty="0">
              <a:solidFill>
                <a:srgbClr val="002366"/>
              </a:solidFill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7581201" y="3410416"/>
            <a:ext cx="14487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Legal Framework 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Submission</a:t>
            </a:r>
          </a:p>
          <a:p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Letter by IG Chairman to ESDC Steering Committee (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of specialists</a:t>
            </a:r>
            <a:r>
              <a:rPr lang="en-US" sz="14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l-GR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6228184" y="177281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2400" b="1" dirty="0">
                <a:solidFill>
                  <a:srgbClr val="002366"/>
                </a:solidFill>
              </a:rPr>
              <a:t>Nov 2021</a:t>
            </a:r>
            <a:endParaRPr lang="ko-KR" altLang="en-US" sz="2400" b="1" dirty="0">
              <a:solidFill>
                <a:srgbClr val="002366"/>
              </a:solidFill>
            </a:endParaRPr>
          </a:p>
        </p:txBody>
      </p:sp>
      <p:sp>
        <p:nvSpPr>
          <p:cNvPr id="32" name="Ορθογώνιο 4"/>
          <p:cNvSpPr/>
          <p:nvPr/>
        </p:nvSpPr>
        <p:spPr>
          <a:xfrm>
            <a:off x="6665979" y="2364101"/>
            <a:ext cx="21270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366"/>
                </a:solidFill>
              </a:rPr>
              <a:t>HMACSO</a:t>
            </a:r>
          </a:p>
          <a:p>
            <a:r>
              <a:rPr lang="en-US" sz="1200" dirty="0">
                <a:solidFill>
                  <a:srgbClr val="002366"/>
                </a:solidFill>
              </a:rPr>
              <a:t>MA &amp; Civilian Universities Data Base Creation</a:t>
            </a:r>
            <a:br>
              <a:rPr lang="en-US" sz="1200" dirty="0">
                <a:solidFill>
                  <a:srgbClr val="002366"/>
                </a:solidFill>
              </a:rPr>
            </a:br>
            <a:r>
              <a:rPr lang="en-US" sz="1200" b="1" dirty="0">
                <a:solidFill>
                  <a:srgbClr val="FF0000"/>
                </a:solidFill>
              </a:rPr>
              <a:t>(on- going)</a:t>
            </a:r>
            <a:endParaRPr lang="el-GR" sz="1200" b="1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20">
            <a:extLst>
              <a:ext uri="{FF2B5EF4-FFF2-40B4-BE49-F238E27FC236}">
                <a16:creationId xmlns="" xmlns:a16="http://schemas.microsoft.com/office/drawing/2014/main" id="{80B2F075-B1AC-8B4A-B6C0-5F32A8FD241F}"/>
              </a:ext>
            </a:extLst>
          </p:cNvPr>
          <p:cNvCxnSpPr/>
          <p:nvPr/>
        </p:nvCxnSpPr>
        <p:spPr>
          <a:xfrm>
            <a:off x="7596336" y="3221768"/>
            <a:ext cx="0" cy="252000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0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Meetings/Projects dedicated to the Initiative (</a:t>
            </a:r>
            <a:r>
              <a:rPr lang="en-GB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iMAF</a:t>
            </a:r>
            <a:r>
              <a:rPr lang="en-GB" altLang="de-DE" sz="2400" dirty="0"/>
              <a:t>)</a:t>
            </a:r>
            <a:endParaRPr lang="en-GB" altLang="de-DE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pSp>
        <p:nvGrpSpPr>
          <p:cNvPr id="6" name="Gruppieren 5"/>
          <p:cNvGrpSpPr/>
          <p:nvPr/>
        </p:nvGrpSpPr>
        <p:grpSpPr>
          <a:xfrm>
            <a:off x="1394682" y="1560003"/>
            <a:ext cx="7297887" cy="3804248"/>
            <a:chOff x="1394682" y="1560003"/>
            <a:chExt cx="7297887" cy="380424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94682" y="1560003"/>
              <a:ext cx="7297887" cy="3804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794684" y="1904058"/>
              <a:ext cx="162518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2013: Austria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466691" y="1649506"/>
            <a:ext cx="7287188" cy="3784597"/>
            <a:chOff x="1466691" y="1649506"/>
            <a:chExt cx="7287188" cy="3784597"/>
          </a:xfrm>
        </p:grpSpPr>
        <p:pic>
          <p:nvPicPr>
            <p:cNvPr id="10" name="Picture 10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66691" y="1649506"/>
              <a:ext cx="7287188" cy="37845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1700357" y="1853174"/>
              <a:ext cx="162519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2014: Austria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556628" y="1728358"/>
            <a:ext cx="7261324" cy="3780000"/>
            <a:chOff x="1556628" y="1728358"/>
            <a:chExt cx="7261324" cy="3780000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56628" y="1728358"/>
              <a:ext cx="7261324" cy="37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1694368" y="1853174"/>
              <a:ext cx="181331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2015: Romania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652228" y="1826279"/>
            <a:ext cx="7240252" cy="3760166"/>
            <a:chOff x="1652228" y="1826279"/>
            <a:chExt cx="7240252" cy="3760166"/>
          </a:xfrm>
        </p:grpSpPr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52228" y="1826279"/>
              <a:ext cx="7240252" cy="37601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1765505" y="1948190"/>
              <a:ext cx="160813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2016: Poland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738793" y="1939225"/>
            <a:ext cx="7272000" cy="3725201"/>
            <a:chOff x="1738793" y="1939225"/>
            <a:chExt cx="7272000" cy="3725201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38793" y="1939225"/>
              <a:ext cx="7272000" cy="37252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1816170" y="2037840"/>
              <a:ext cx="255711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2017: Czech Republic</a:t>
              </a: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1816170" y="2037840"/>
            <a:ext cx="7292334" cy="3743946"/>
            <a:chOff x="1816170" y="2037840"/>
            <a:chExt cx="7292334" cy="3743946"/>
          </a:xfrm>
        </p:grpSpPr>
        <p:pic>
          <p:nvPicPr>
            <p:cNvPr id="22" name="Picture 1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16170" y="2037840"/>
              <a:ext cx="7292334" cy="374394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1979712" y="2492896"/>
              <a:ext cx="177484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2018: Hungary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899356" y="2132856"/>
            <a:ext cx="7244644" cy="3769017"/>
            <a:chOff x="1899356" y="2132856"/>
            <a:chExt cx="7244644" cy="3769017"/>
          </a:xfrm>
        </p:grpSpPr>
        <p:pic>
          <p:nvPicPr>
            <p:cNvPr id="25" name="Picture 14" descr="http://www.emilyo.eu/sites/default/files/Gell%20pictures/iMAF%202019%20Reichenau%20AT.jp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9356" y="2132856"/>
              <a:ext cx="7244644" cy="37690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feld 25"/>
            <p:cNvSpPr txBox="1"/>
            <p:nvPr/>
          </p:nvSpPr>
          <p:spPr>
            <a:xfrm>
              <a:off x="2054540" y="2256636"/>
              <a:ext cx="162519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2019: Austria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979420" y="2191438"/>
            <a:ext cx="7164579" cy="3796986"/>
            <a:chOff x="1979420" y="2191438"/>
            <a:chExt cx="7164579" cy="3796986"/>
          </a:xfrm>
        </p:grpSpPr>
        <p:pic>
          <p:nvPicPr>
            <p:cNvPr id="2050" name="Picture 2" descr="A:\_Gemeinsamer Ordner\Bilder\_Bilder Digitalkamera\2021 09 20_23 iMAF Lisbon_Portugal\0.PT_CAVE_FOTO_2021342_105.JPG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420" y="2191438"/>
              <a:ext cx="7164579" cy="3796986"/>
            </a:xfrm>
            <a:prstGeom prst="rect">
              <a:avLst/>
            </a:prstGeom>
            <a:noFill/>
            <a:ln>
              <a:solidFill>
                <a:srgbClr val="0000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2084120" y="2317522"/>
              <a:ext cx="177484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/>
                <a:t>2021: Portugal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2072242" y="2302035"/>
            <a:ext cx="7074560" cy="3799827"/>
            <a:chOff x="5280672" y="3356596"/>
            <a:chExt cx="7074560" cy="37998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9518"/>
            <a:stretch/>
          </p:blipFill>
          <p:spPr bwMode="auto">
            <a:xfrm>
              <a:off x="5280672" y="3356596"/>
              <a:ext cx="7074560" cy="3799827"/>
            </a:xfrm>
            <a:prstGeom prst="rect">
              <a:avLst/>
            </a:prstGeom>
            <a:noFill/>
            <a:ln>
              <a:solidFill>
                <a:srgbClr val="00006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5465168" y="3521696"/>
              <a:ext cx="181331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GB" b="1" dirty="0" smtClean="0"/>
                <a:t>2022: Romania</a:t>
              </a:r>
              <a:endParaRPr lang="en-GB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1050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Who</a:t>
            </a:r>
            <a:br>
              <a:rPr lang="en-GB" altLang="de-DE" dirty="0"/>
            </a:br>
            <a:r>
              <a:rPr lang="en-GB" altLang="de-DE" sz="2400" dirty="0"/>
              <a:t>is involved in </a:t>
            </a:r>
            <a:r>
              <a:rPr lang="en-GB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iMAF</a:t>
            </a:r>
            <a:r>
              <a:rPr lang="en-GB" altLang="de-DE" sz="2400" dirty="0"/>
              <a:t>?</a:t>
            </a:r>
            <a:endParaRPr lang="en-GB" altLang="de-DE" dirty="0"/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1387" y="1584536"/>
            <a:ext cx="3230551" cy="478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feld 58"/>
          <p:cNvSpPr txBox="1"/>
          <p:nvPr/>
        </p:nvSpPr>
        <p:spPr>
          <a:xfrm>
            <a:off x="4756223" y="1603127"/>
            <a:ext cx="4348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New </a:t>
            </a:r>
            <a:r>
              <a:rPr lang="en-GB" sz="2400" b="1" dirty="0" smtClean="0"/>
              <a:t>agreement in 2021 – all (22 </a:t>
            </a:r>
            <a:r>
              <a:rPr lang="en-GB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+2</a:t>
            </a:r>
            <a:r>
              <a:rPr lang="en-GB" sz="2400" b="1" dirty="0" smtClean="0"/>
              <a:t>) signed in 2022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pSp>
        <p:nvGrpSpPr>
          <p:cNvPr id="60" name="Gruppieren 59"/>
          <p:cNvGrpSpPr>
            <a:grpSpLocks noChangeAspect="1"/>
          </p:cNvGrpSpPr>
          <p:nvPr/>
        </p:nvGrpSpPr>
        <p:grpSpPr>
          <a:xfrm>
            <a:off x="4715272" y="2348880"/>
            <a:ext cx="4474493" cy="3960000"/>
            <a:chOff x="2627313" y="1628775"/>
            <a:chExt cx="5329237" cy="4716463"/>
          </a:xfrm>
          <a:solidFill>
            <a:schemeClr val="bg1">
              <a:lumMod val="65000"/>
            </a:schemeClr>
          </a:solidFill>
        </p:grpSpPr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286375" y="1670050"/>
              <a:ext cx="720725" cy="519113"/>
            </a:xfrm>
            <a:custGeom>
              <a:avLst/>
              <a:gdLst>
                <a:gd name="T0" fmla="*/ 655239961 w 311"/>
                <a:gd name="T1" fmla="*/ 90725625 h 224"/>
                <a:gd name="T2" fmla="*/ 599796580 w 311"/>
                <a:gd name="T3" fmla="*/ 57964388 h 224"/>
                <a:gd name="T4" fmla="*/ 584675658 w 311"/>
                <a:gd name="T5" fmla="*/ 50403125 h 224"/>
                <a:gd name="T6" fmla="*/ 559474121 w 311"/>
                <a:gd name="T7" fmla="*/ 105846563 h 224"/>
                <a:gd name="T8" fmla="*/ 531751636 w 311"/>
                <a:gd name="T9" fmla="*/ 70564375 h 224"/>
                <a:gd name="T10" fmla="*/ 496469485 w 311"/>
                <a:gd name="T11" fmla="*/ 108367513 h 224"/>
                <a:gd name="T12" fmla="*/ 488909817 w 311"/>
                <a:gd name="T13" fmla="*/ 143649700 h 224"/>
                <a:gd name="T14" fmla="*/ 458667973 w 311"/>
                <a:gd name="T15" fmla="*/ 151209375 h 224"/>
                <a:gd name="T16" fmla="*/ 463708280 w 311"/>
                <a:gd name="T17" fmla="*/ 60483750 h 224"/>
                <a:gd name="T18" fmla="*/ 428426129 w 311"/>
                <a:gd name="T19" fmla="*/ 93246575 h 224"/>
                <a:gd name="T20" fmla="*/ 375502107 w 311"/>
                <a:gd name="T21" fmla="*/ 131048125 h 224"/>
                <a:gd name="T22" fmla="*/ 365421492 w 311"/>
                <a:gd name="T23" fmla="*/ 199093138 h 224"/>
                <a:gd name="T24" fmla="*/ 345260263 w 311"/>
                <a:gd name="T25" fmla="*/ 211693125 h 224"/>
                <a:gd name="T26" fmla="*/ 302418444 w 311"/>
                <a:gd name="T27" fmla="*/ 211693125 h 224"/>
                <a:gd name="T28" fmla="*/ 304937804 w 311"/>
                <a:gd name="T29" fmla="*/ 246975313 h 224"/>
                <a:gd name="T30" fmla="*/ 229333193 w 311"/>
                <a:gd name="T31" fmla="*/ 244455950 h 224"/>
                <a:gd name="T32" fmla="*/ 224292885 w 311"/>
                <a:gd name="T33" fmla="*/ 259576888 h 224"/>
                <a:gd name="T34" fmla="*/ 224292885 w 311"/>
                <a:gd name="T35" fmla="*/ 297378438 h 224"/>
                <a:gd name="T36" fmla="*/ 211692911 w 311"/>
                <a:gd name="T37" fmla="*/ 322580000 h 224"/>
                <a:gd name="T38" fmla="*/ 181451066 w 311"/>
                <a:gd name="T39" fmla="*/ 335181575 h 224"/>
                <a:gd name="T40" fmla="*/ 173889811 w 311"/>
                <a:gd name="T41" fmla="*/ 342741250 h 224"/>
                <a:gd name="T42" fmla="*/ 138607660 w 311"/>
                <a:gd name="T43" fmla="*/ 335181575 h 224"/>
                <a:gd name="T44" fmla="*/ 123486737 w 311"/>
                <a:gd name="T45" fmla="*/ 342741250 h 224"/>
                <a:gd name="T46" fmla="*/ 68043356 w 311"/>
                <a:gd name="T47" fmla="*/ 360383138 h 224"/>
                <a:gd name="T48" fmla="*/ 68043356 w 311"/>
                <a:gd name="T49" fmla="*/ 441028138 h 224"/>
                <a:gd name="T50" fmla="*/ 17640282 w 311"/>
                <a:gd name="T51" fmla="*/ 443547500 h 224"/>
                <a:gd name="T52" fmla="*/ 78123971 w 311"/>
                <a:gd name="T53" fmla="*/ 456149075 h 224"/>
                <a:gd name="T54" fmla="*/ 20161230 w 311"/>
                <a:gd name="T55" fmla="*/ 526713450 h 224"/>
                <a:gd name="T56" fmla="*/ 15120922 w 311"/>
                <a:gd name="T57" fmla="*/ 564515000 h 224"/>
                <a:gd name="T58" fmla="*/ 22680590 w 311"/>
                <a:gd name="T59" fmla="*/ 536794075 h 224"/>
                <a:gd name="T60" fmla="*/ 47882127 w 311"/>
                <a:gd name="T61" fmla="*/ 519152188 h 224"/>
                <a:gd name="T62" fmla="*/ 80644918 w 311"/>
                <a:gd name="T63" fmla="*/ 516632825 h 224"/>
                <a:gd name="T64" fmla="*/ 90725533 w 311"/>
                <a:gd name="T65" fmla="*/ 491431263 h 224"/>
                <a:gd name="T66" fmla="*/ 123486737 w 311"/>
                <a:gd name="T67" fmla="*/ 435987825 h 224"/>
                <a:gd name="T68" fmla="*/ 219252578 w 311"/>
                <a:gd name="T69" fmla="*/ 456149075 h 224"/>
                <a:gd name="T70" fmla="*/ 214212271 w 311"/>
                <a:gd name="T71" fmla="*/ 420866888 h 224"/>
                <a:gd name="T72" fmla="*/ 216733218 w 311"/>
                <a:gd name="T73" fmla="*/ 405745950 h 224"/>
                <a:gd name="T74" fmla="*/ 209171963 w 311"/>
                <a:gd name="T75" fmla="*/ 367942813 h 224"/>
                <a:gd name="T76" fmla="*/ 236894448 w 311"/>
                <a:gd name="T77" fmla="*/ 335181575 h 224"/>
                <a:gd name="T78" fmla="*/ 259575037 w 311"/>
                <a:gd name="T79" fmla="*/ 315020325 h 224"/>
                <a:gd name="T80" fmla="*/ 267136292 w 311"/>
                <a:gd name="T81" fmla="*/ 307459063 h 224"/>
                <a:gd name="T82" fmla="*/ 315018418 w 311"/>
                <a:gd name="T83" fmla="*/ 320060638 h 224"/>
                <a:gd name="T84" fmla="*/ 332660288 w 311"/>
                <a:gd name="T85" fmla="*/ 345262200 h 224"/>
                <a:gd name="T86" fmla="*/ 413305206 w 311"/>
                <a:gd name="T87" fmla="*/ 385584700 h 224"/>
                <a:gd name="T88" fmla="*/ 514111354 w 311"/>
                <a:gd name="T89" fmla="*/ 372983125 h 224"/>
                <a:gd name="T90" fmla="*/ 536791944 w 311"/>
                <a:gd name="T91" fmla="*/ 239415638 h 224"/>
                <a:gd name="T92" fmla="*/ 554433814 w 311"/>
                <a:gd name="T93" fmla="*/ 153730325 h 224"/>
                <a:gd name="T94" fmla="*/ 602315940 w 311"/>
                <a:gd name="T95" fmla="*/ 143649700 h 224"/>
                <a:gd name="T96" fmla="*/ 619957810 w 311"/>
                <a:gd name="T97" fmla="*/ 123488450 h 224"/>
                <a:gd name="T98" fmla="*/ 647678707 w 311"/>
                <a:gd name="T99" fmla="*/ 118448138 h 224"/>
                <a:gd name="T100" fmla="*/ 660280269 w 311"/>
                <a:gd name="T101" fmla="*/ 138609388 h 224"/>
                <a:gd name="T102" fmla="*/ 783767006 w 311"/>
                <a:gd name="T103" fmla="*/ 163810950 h 224"/>
                <a:gd name="T104" fmla="*/ 723283318 w 311"/>
                <a:gd name="T105" fmla="*/ 151209375 h 224"/>
                <a:gd name="T106" fmla="*/ 672880244 w 311"/>
                <a:gd name="T107" fmla="*/ 98286888 h 224"/>
                <a:gd name="T108" fmla="*/ 753525162 w 311"/>
                <a:gd name="T109" fmla="*/ 93246575 h 224"/>
                <a:gd name="T110" fmla="*/ 763605777 w 311"/>
                <a:gd name="T111" fmla="*/ 37803138 h 224"/>
                <a:gd name="T112" fmla="*/ 703122088 w 311"/>
                <a:gd name="T113" fmla="*/ 25201563 h 224"/>
                <a:gd name="T114" fmla="*/ 685481806 w 311"/>
                <a:gd name="T115" fmla="*/ 22682200 h 224"/>
                <a:gd name="T116" fmla="*/ 675401191 w 311"/>
                <a:gd name="T117" fmla="*/ 10080625 h 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11" h="224">
                  <a:moveTo>
                    <a:pt x="258" y="2"/>
                  </a:moveTo>
                  <a:lnTo>
                    <a:pt x="260" y="21"/>
                  </a:lnTo>
                  <a:lnTo>
                    <a:pt x="260" y="36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38" y="23"/>
                  </a:lnTo>
                  <a:lnTo>
                    <a:pt x="238" y="14"/>
                  </a:lnTo>
                  <a:lnTo>
                    <a:pt x="231" y="14"/>
                  </a:lnTo>
                  <a:lnTo>
                    <a:pt x="232" y="20"/>
                  </a:lnTo>
                  <a:lnTo>
                    <a:pt x="233" y="23"/>
                  </a:lnTo>
                  <a:lnTo>
                    <a:pt x="228" y="31"/>
                  </a:lnTo>
                  <a:lnTo>
                    <a:pt x="222" y="42"/>
                  </a:lnTo>
                  <a:lnTo>
                    <a:pt x="213" y="42"/>
                  </a:lnTo>
                  <a:lnTo>
                    <a:pt x="213" y="28"/>
                  </a:lnTo>
                  <a:lnTo>
                    <a:pt x="211" y="28"/>
                  </a:lnTo>
                  <a:lnTo>
                    <a:pt x="204" y="33"/>
                  </a:lnTo>
                  <a:lnTo>
                    <a:pt x="200" y="38"/>
                  </a:lnTo>
                  <a:lnTo>
                    <a:pt x="197" y="43"/>
                  </a:lnTo>
                  <a:lnTo>
                    <a:pt x="196" y="49"/>
                  </a:lnTo>
                  <a:lnTo>
                    <a:pt x="195" y="53"/>
                  </a:lnTo>
                  <a:lnTo>
                    <a:pt x="194" y="57"/>
                  </a:lnTo>
                  <a:lnTo>
                    <a:pt x="193" y="59"/>
                  </a:lnTo>
                  <a:lnTo>
                    <a:pt x="189" y="60"/>
                  </a:lnTo>
                  <a:lnTo>
                    <a:pt x="182" y="60"/>
                  </a:lnTo>
                  <a:lnTo>
                    <a:pt x="179" y="36"/>
                  </a:lnTo>
                  <a:lnTo>
                    <a:pt x="180" y="31"/>
                  </a:lnTo>
                  <a:lnTo>
                    <a:pt x="184" y="24"/>
                  </a:lnTo>
                  <a:lnTo>
                    <a:pt x="172" y="21"/>
                  </a:lnTo>
                  <a:lnTo>
                    <a:pt x="174" y="37"/>
                  </a:lnTo>
                  <a:lnTo>
                    <a:pt x="170" y="37"/>
                  </a:lnTo>
                  <a:lnTo>
                    <a:pt x="170" y="47"/>
                  </a:lnTo>
                  <a:lnTo>
                    <a:pt x="150" y="47"/>
                  </a:lnTo>
                  <a:lnTo>
                    <a:pt x="149" y="52"/>
                  </a:lnTo>
                  <a:lnTo>
                    <a:pt x="148" y="56"/>
                  </a:lnTo>
                  <a:lnTo>
                    <a:pt x="150" y="79"/>
                  </a:lnTo>
                  <a:lnTo>
                    <a:pt x="145" y="79"/>
                  </a:lnTo>
                  <a:lnTo>
                    <a:pt x="140" y="78"/>
                  </a:lnTo>
                  <a:lnTo>
                    <a:pt x="137" y="77"/>
                  </a:lnTo>
                  <a:lnTo>
                    <a:pt x="137" y="84"/>
                  </a:lnTo>
                  <a:lnTo>
                    <a:pt x="130" y="84"/>
                  </a:lnTo>
                  <a:lnTo>
                    <a:pt x="121" y="83"/>
                  </a:lnTo>
                  <a:lnTo>
                    <a:pt x="120" y="84"/>
                  </a:lnTo>
                  <a:lnTo>
                    <a:pt x="121" y="88"/>
                  </a:lnTo>
                  <a:lnTo>
                    <a:pt x="123" y="97"/>
                  </a:lnTo>
                  <a:lnTo>
                    <a:pt x="121" y="98"/>
                  </a:lnTo>
                  <a:lnTo>
                    <a:pt x="106" y="88"/>
                  </a:lnTo>
                  <a:lnTo>
                    <a:pt x="105" y="103"/>
                  </a:lnTo>
                  <a:lnTo>
                    <a:pt x="91" y="97"/>
                  </a:lnTo>
                  <a:lnTo>
                    <a:pt x="92" y="95"/>
                  </a:lnTo>
                  <a:lnTo>
                    <a:pt x="87" y="95"/>
                  </a:lnTo>
                  <a:lnTo>
                    <a:pt x="89" y="103"/>
                  </a:lnTo>
                  <a:lnTo>
                    <a:pt x="91" y="109"/>
                  </a:lnTo>
                  <a:lnTo>
                    <a:pt x="90" y="114"/>
                  </a:lnTo>
                  <a:lnTo>
                    <a:pt x="89" y="118"/>
                  </a:lnTo>
                  <a:lnTo>
                    <a:pt x="88" y="122"/>
                  </a:lnTo>
                  <a:lnTo>
                    <a:pt x="86" y="125"/>
                  </a:lnTo>
                  <a:lnTo>
                    <a:pt x="84" y="128"/>
                  </a:lnTo>
                  <a:lnTo>
                    <a:pt x="80" y="131"/>
                  </a:lnTo>
                  <a:lnTo>
                    <a:pt x="76" y="133"/>
                  </a:lnTo>
                  <a:lnTo>
                    <a:pt x="72" y="133"/>
                  </a:lnTo>
                  <a:lnTo>
                    <a:pt x="72" y="124"/>
                  </a:lnTo>
                  <a:lnTo>
                    <a:pt x="67" y="124"/>
                  </a:lnTo>
                  <a:lnTo>
                    <a:pt x="69" y="136"/>
                  </a:lnTo>
                  <a:lnTo>
                    <a:pt x="62" y="136"/>
                  </a:lnTo>
                  <a:lnTo>
                    <a:pt x="62" y="133"/>
                  </a:lnTo>
                  <a:lnTo>
                    <a:pt x="55" y="133"/>
                  </a:lnTo>
                  <a:lnTo>
                    <a:pt x="54" y="135"/>
                  </a:lnTo>
                  <a:lnTo>
                    <a:pt x="53" y="136"/>
                  </a:lnTo>
                  <a:lnTo>
                    <a:pt x="49" y="136"/>
                  </a:lnTo>
                  <a:lnTo>
                    <a:pt x="33" y="136"/>
                  </a:lnTo>
                  <a:lnTo>
                    <a:pt x="33" y="143"/>
                  </a:lnTo>
                  <a:lnTo>
                    <a:pt x="27" y="143"/>
                  </a:lnTo>
                  <a:lnTo>
                    <a:pt x="23" y="153"/>
                  </a:lnTo>
                  <a:lnTo>
                    <a:pt x="29" y="160"/>
                  </a:lnTo>
                  <a:lnTo>
                    <a:pt x="27" y="175"/>
                  </a:lnTo>
                  <a:lnTo>
                    <a:pt x="13" y="175"/>
                  </a:lnTo>
                  <a:lnTo>
                    <a:pt x="9" y="175"/>
                  </a:lnTo>
                  <a:lnTo>
                    <a:pt x="7" y="176"/>
                  </a:lnTo>
                  <a:lnTo>
                    <a:pt x="7" y="178"/>
                  </a:lnTo>
                  <a:lnTo>
                    <a:pt x="6" y="181"/>
                  </a:lnTo>
                  <a:lnTo>
                    <a:pt x="31" y="181"/>
                  </a:lnTo>
                  <a:lnTo>
                    <a:pt x="22" y="197"/>
                  </a:lnTo>
                  <a:lnTo>
                    <a:pt x="8" y="200"/>
                  </a:lnTo>
                  <a:lnTo>
                    <a:pt x="8" y="209"/>
                  </a:lnTo>
                  <a:lnTo>
                    <a:pt x="0" y="209"/>
                  </a:lnTo>
                  <a:lnTo>
                    <a:pt x="0" y="224"/>
                  </a:lnTo>
                  <a:lnTo>
                    <a:pt x="6" y="224"/>
                  </a:lnTo>
                  <a:lnTo>
                    <a:pt x="6" y="220"/>
                  </a:lnTo>
                  <a:lnTo>
                    <a:pt x="7" y="216"/>
                  </a:lnTo>
                  <a:lnTo>
                    <a:pt x="9" y="213"/>
                  </a:lnTo>
                  <a:lnTo>
                    <a:pt x="11" y="209"/>
                  </a:lnTo>
                  <a:lnTo>
                    <a:pt x="14" y="207"/>
                  </a:lnTo>
                  <a:lnTo>
                    <a:pt x="19" y="206"/>
                  </a:lnTo>
                  <a:lnTo>
                    <a:pt x="24" y="205"/>
                  </a:lnTo>
                  <a:lnTo>
                    <a:pt x="29" y="205"/>
                  </a:lnTo>
                  <a:lnTo>
                    <a:pt x="32" y="205"/>
                  </a:lnTo>
                  <a:lnTo>
                    <a:pt x="35" y="202"/>
                  </a:lnTo>
                  <a:lnTo>
                    <a:pt x="36" y="199"/>
                  </a:lnTo>
                  <a:lnTo>
                    <a:pt x="36" y="195"/>
                  </a:lnTo>
                  <a:lnTo>
                    <a:pt x="37" y="185"/>
                  </a:lnTo>
                  <a:lnTo>
                    <a:pt x="38" y="173"/>
                  </a:lnTo>
                  <a:lnTo>
                    <a:pt x="49" y="173"/>
                  </a:lnTo>
                  <a:lnTo>
                    <a:pt x="53" y="174"/>
                  </a:lnTo>
                  <a:lnTo>
                    <a:pt x="58" y="176"/>
                  </a:lnTo>
                  <a:lnTo>
                    <a:pt x="87" y="181"/>
                  </a:lnTo>
                  <a:lnTo>
                    <a:pt x="86" y="176"/>
                  </a:lnTo>
                  <a:lnTo>
                    <a:pt x="85" y="172"/>
                  </a:lnTo>
                  <a:lnTo>
                    <a:pt x="85" y="167"/>
                  </a:lnTo>
                  <a:lnTo>
                    <a:pt x="85" y="164"/>
                  </a:lnTo>
                  <a:lnTo>
                    <a:pt x="85" y="162"/>
                  </a:lnTo>
                  <a:lnTo>
                    <a:pt x="86" y="161"/>
                  </a:lnTo>
                  <a:lnTo>
                    <a:pt x="87" y="160"/>
                  </a:lnTo>
                  <a:lnTo>
                    <a:pt x="84" y="153"/>
                  </a:lnTo>
                  <a:lnTo>
                    <a:pt x="83" y="146"/>
                  </a:lnTo>
                  <a:lnTo>
                    <a:pt x="83" y="141"/>
                  </a:lnTo>
                  <a:lnTo>
                    <a:pt x="94" y="138"/>
                  </a:lnTo>
                  <a:lnTo>
                    <a:pt x="94" y="133"/>
                  </a:lnTo>
                  <a:lnTo>
                    <a:pt x="103" y="133"/>
                  </a:lnTo>
                  <a:lnTo>
                    <a:pt x="103" y="128"/>
                  </a:lnTo>
                  <a:lnTo>
                    <a:pt x="103" y="125"/>
                  </a:lnTo>
                  <a:lnTo>
                    <a:pt x="103" y="124"/>
                  </a:lnTo>
                  <a:lnTo>
                    <a:pt x="104" y="123"/>
                  </a:lnTo>
                  <a:lnTo>
                    <a:pt x="106" y="122"/>
                  </a:lnTo>
                  <a:lnTo>
                    <a:pt x="108" y="122"/>
                  </a:lnTo>
                  <a:lnTo>
                    <a:pt x="123" y="122"/>
                  </a:lnTo>
                  <a:lnTo>
                    <a:pt x="125" y="127"/>
                  </a:lnTo>
                  <a:lnTo>
                    <a:pt x="128" y="132"/>
                  </a:lnTo>
                  <a:lnTo>
                    <a:pt x="130" y="135"/>
                  </a:lnTo>
                  <a:lnTo>
                    <a:pt x="132" y="137"/>
                  </a:lnTo>
                  <a:lnTo>
                    <a:pt x="138" y="142"/>
                  </a:lnTo>
                  <a:lnTo>
                    <a:pt x="145" y="149"/>
                  </a:lnTo>
                  <a:lnTo>
                    <a:pt x="164" y="153"/>
                  </a:lnTo>
                  <a:lnTo>
                    <a:pt x="172" y="143"/>
                  </a:lnTo>
                  <a:lnTo>
                    <a:pt x="199" y="144"/>
                  </a:lnTo>
                  <a:lnTo>
                    <a:pt x="204" y="148"/>
                  </a:lnTo>
                  <a:lnTo>
                    <a:pt x="213" y="130"/>
                  </a:lnTo>
                  <a:lnTo>
                    <a:pt x="215" y="130"/>
                  </a:lnTo>
                  <a:lnTo>
                    <a:pt x="213" y="95"/>
                  </a:lnTo>
                  <a:lnTo>
                    <a:pt x="213" y="80"/>
                  </a:lnTo>
                  <a:lnTo>
                    <a:pt x="216" y="73"/>
                  </a:lnTo>
                  <a:lnTo>
                    <a:pt x="220" y="61"/>
                  </a:lnTo>
                  <a:lnTo>
                    <a:pt x="228" y="61"/>
                  </a:lnTo>
                  <a:lnTo>
                    <a:pt x="234" y="59"/>
                  </a:lnTo>
                  <a:lnTo>
                    <a:pt x="239" y="57"/>
                  </a:lnTo>
                  <a:lnTo>
                    <a:pt x="242" y="54"/>
                  </a:lnTo>
                  <a:lnTo>
                    <a:pt x="244" y="51"/>
                  </a:lnTo>
                  <a:lnTo>
                    <a:pt x="246" y="49"/>
                  </a:lnTo>
                  <a:lnTo>
                    <a:pt x="249" y="47"/>
                  </a:lnTo>
                  <a:lnTo>
                    <a:pt x="253" y="47"/>
                  </a:lnTo>
                  <a:lnTo>
                    <a:pt x="257" y="47"/>
                  </a:lnTo>
                  <a:lnTo>
                    <a:pt x="260" y="49"/>
                  </a:lnTo>
                  <a:lnTo>
                    <a:pt x="261" y="51"/>
                  </a:lnTo>
                  <a:lnTo>
                    <a:pt x="262" y="55"/>
                  </a:lnTo>
                  <a:lnTo>
                    <a:pt x="296" y="66"/>
                  </a:lnTo>
                  <a:lnTo>
                    <a:pt x="298" y="90"/>
                  </a:lnTo>
                  <a:lnTo>
                    <a:pt x="311" y="65"/>
                  </a:lnTo>
                  <a:lnTo>
                    <a:pt x="298" y="65"/>
                  </a:lnTo>
                  <a:lnTo>
                    <a:pt x="298" y="60"/>
                  </a:lnTo>
                  <a:lnTo>
                    <a:pt x="287" y="60"/>
                  </a:lnTo>
                  <a:lnTo>
                    <a:pt x="287" y="53"/>
                  </a:lnTo>
                  <a:lnTo>
                    <a:pt x="267" y="48"/>
                  </a:lnTo>
                  <a:lnTo>
                    <a:pt x="267" y="39"/>
                  </a:lnTo>
                  <a:lnTo>
                    <a:pt x="274" y="38"/>
                  </a:lnTo>
                  <a:lnTo>
                    <a:pt x="282" y="37"/>
                  </a:lnTo>
                  <a:lnTo>
                    <a:pt x="299" y="37"/>
                  </a:lnTo>
                  <a:lnTo>
                    <a:pt x="309" y="21"/>
                  </a:lnTo>
                  <a:lnTo>
                    <a:pt x="311" y="21"/>
                  </a:lnTo>
                  <a:lnTo>
                    <a:pt x="303" y="15"/>
                  </a:lnTo>
                  <a:lnTo>
                    <a:pt x="289" y="15"/>
                  </a:lnTo>
                  <a:lnTo>
                    <a:pt x="285" y="9"/>
                  </a:lnTo>
                  <a:lnTo>
                    <a:pt x="279" y="10"/>
                  </a:lnTo>
                  <a:lnTo>
                    <a:pt x="276" y="10"/>
                  </a:lnTo>
                  <a:lnTo>
                    <a:pt x="274" y="10"/>
                  </a:lnTo>
                  <a:lnTo>
                    <a:pt x="272" y="9"/>
                  </a:lnTo>
                  <a:lnTo>
                    <a:pt x="270" y="8"/>
                  </a:lnTo>
                  <a:lnTo>
                    <a:pt x="269" y="7"/>
                  </a:lnTo>
                  <a:lnTo>
                    <a:pt x="268" y="4"/>
                  </a:lnTo>
                  <a:lnTo>
                    <a:pt x="267" y="0"/>
                  </a:lnTo>
                  <a:lnTo>
                    <a:pt x="258" y="2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2" name="Freeform 522"/>
            <p:cNvSpPr>
              <a:spLocks/>
            </p:cNvSpPr>
            <p:nvPr/>
          </p:nvSpPr>
          <p:spPr bwMode="auto">
            <a:xfrm>
              <a:off x="5011738" y="2008188"/>
              <a:ext cx="784225" cy="1865312"/>
            </a:xfrm>
            <a:custGeom>
              <a:avLst/>
              <a:gdLst>
                <a:gd name="T0" fmla="*/ 2147483647 w 339"/>
                <a:gd name="T1" fmla="*/ 2147483647 h 805"/>
                <a:gd name="T2" fmla="*/ 2147483647 w 339"/>
                <a:gd name="T3" fmla="*/ 2147483647 h 805"/>
                <a:gd name="T4" fmla="*/ 2147483647 w 339"/>
                <a:gd name="T5" fmla="*/ 2147483647 h 805"/>
                <a:gd name="T6" fmla="*/ 2147483647 w 339"/>
                <a:gd name="T7" fmla="*/ 2147483647 h 805"/>
                <a:gd name="T8" fmla="*/ 2147483647 w 339"/>
                <a:gd name="T9" fmla="*/ 2147483647 h 805"/>
                <a:gd name="T10" fmla="*/ 2147483647 w 339"/>
                <a:gd name="T11" fmla="*/ 2147483647 h 805"/>
                <a:gd name="T12" fmla="*/ 2147483647 w 339"/>
                <a:gd name="T13" fmla="*/ 2147483647 h 805"/>
                <a:gd name="T14" fmla="*/ 2147483647 w 339"/>
                <a:gd name="T15" fmla="*/ 2147483647 h 805"/>
                <a:gd name="T16" fmla="*/ 2147483647 w 339"/>
                <a:gd name="T17" fmla="*/ 2147483647 h 805"/>
                <a:gd name="T18" fmla="*/ 2147483647 w 339"/>
                <a:gd name="T19" fmla="*/ 2147483647 h 805"/>
                <a:gd name="T20" fmla="*/ 2147483647 w 339"/>
                <a:gd name="T21" fmla="*/ 2147483647 h 805"/>
                <a:gd name="T22" fmla="*/ 2147483647 w 339"/>
                <a:gd name="T23" fmla="*/ 2147483647 h 805"/>
                <a:gd name="T24" fmla="*/ 2147483647 w 339"/>
                <a:gd name="T25" fmla="*/ 2147483647 h 805"/>
                <a:gd name="T26" fmla="*/ 2147483647 w 339"/>
                <a:gd name="T27" fmla="*/ 2147483647 h 805"/>
                <a:gd name="T28" fmla="*/ 2147483647 w 339"/>
                <a:gd name="T29" fmla="*/ 2147483647 h 805"/>
                <a:gd name="T30" fmla="*/ 2147483647 w 339"/>
                <a:gd name="T31" fmla="*/ 2147483647 h 805"/>
                <a:gd name="T32" fmla="*/ 2147483647 w 339"/>
                <a:gd name="T33" fmla="*/ 2147483647 h 805"/>
                <a:gd name="T34" fmla="*/ 2147483647 w 339"/>
                <a:gd name="T35" fmla="*/ 2147483647 h 805"/>
                <a:gd name="T36" fmla="*/ 2147483647 w 339"/>
                <a:gd name="T37" fmla="*/ 2147483647 h 805"/>
                <a:gd name="T38" fmla="*/ 2147483647 w 339"/>
                <a:gd name="T39" fmla="*/ 2147483647 h 805"/>
                <a:gd name="T40" fmla="*/ 2147483647 w 339"/>
                <a:gd name="T41" fmla="*/ 2147483647 h 805"/>
                <a:gd name="T42" fmla="*/ 2147483647 w 339"/>
                <a:gd name="T43" fmla="*/ 2147483647 h 805"/>
                <a:gd name="T44" fmla="*/ 2147483647 w 339"/>
                <a:gd name="T45" fmla="*/ 2147483647 h 805"/>
                <a:gd name="T46" fmla="*/ 2147483647 w 339"/>
                <a:gd name="T47" fmla="*/ 2147483647 h 805"/>
                <a:gd name="T48" fmla="*/ 2147483647 w 339"/>
                <a:gd name="T49" fmla="*/ 2147483647 h 805"/>
                <a:gd name="T50" fmla="*/ 2147483647 w 339"/>
                <a:gd name="T51" fmla="*/ 2147483647 h 805"/>
                <a:gd name="T52" fmla="*/ 2147483647 w 339"/>
                <a:gd name="T53" fmla="*/ 2147483647 h 805"/>
                <a:gd name="T54" fmla="*/ 2147483647 w 339"/>
                <a:gd name="T55" fmla="*/ 2147483647 h 805"/>
                <a:gd name="T56" fmla="*/ 2147483647 w 339"/>
                <a:gd name="T57" fmla="*/ 2147483647 h 805"/>
                <a:gd name="T58" fmla="*/ 2147483647 w 339"/>
                <a:gd name="T59" fmla="*/ 2147483647 h 805"/>
                <a:gd name="T60" fmla="*/ 2147483647 w 339"/>
                <a:gd name="T61" fmla="*/ 2147483647 h 805"/>
                <a:gd name="T62" fmla="*/ 2147483647 w 339"/>
                <a:gd name="T63" fmla="*/ 2147483647 h 805"/>
                <a:gd name="T64" fmla="*/ 2147483647 w 339"/>
                <a:gd name="T65" fmla="*/ 2147483647 h 805"/>
                <a:gd name="T66" fmla="*/ 2147483647 w 339"/>
                <a:gd name="T67" fmla="*/ 2147483647 h 805"/>
                <a:gd name="T68" fmla="*/ 2147483647 w 339"/>
                <a:gd name="T69" fmla="*/ 2147483647 h 805"/>
                <a:gd name="T70" fmla="*/ 2147483647 w 339"/>
                <a:gd name="T71" fmla="*/ 2147483647 h 805"/>
                <a:gd name="T72" fmla="*/ 2147483647 w 339"/>
                <a:gd name="T73" fmla="*/ 2147483647 h 805"/>
                <a:gd name="T74" fmla="*/ 2147483647 w 339"/>
                <a:gd name="T75" fmla="*/ 2147483647 h 805"/>
                <a:gd name="T76" fmla="*/ 2147483647 w 339"/>
                <a:gd name="T77" fmla="*/ 2147483647 h 805"/>
                <a:gd name="T78" fmla="*/ 2147483647 w 339"/>
                <a:gd name="T79" fmla="*/ 2147483647 h 805"/>
                <a:gd name="T80" fmla="*/ 2147483647 w 339"/>
                <a:gd name="T81" fmla="*/ 2147483647 h 805"/>
                <a:gd name="T82" fmla="*/ 2147483647 w 339"/>
                <a:gd name="T83" fmla="*/ 2147483647 h 805"/>
                <a:gd name="T84" fmla="*/ 2147483647 w 339"/>
                <a:gd name="T85" fmla="*/ 2147483647 h 805"/>
                <a:gd name="T86" fmla="*/ 2147483647 w 339"/>
                <a:gd name="T87" fmla="*/ 2147483647 h 805"/>
                <a:gd name="T88" fmla="*/ 2147483647 w 339"/>
                <a:gd name="T89" fmla="*/ 2147483647 h 805"/>
                <a:gd name="T90" fmla="*/ 2147483647 w 339"/>
                <a:gd name="T91" fmla="*/ 2147483647 h 805"/>
                <a:gd name="T92" fmla="*/ 2147483647 w 339"/>
                <a:gd name="T93" fmla="*/ 2147483647 h 805"/>
                <a:gd name="T94" fmla="*/ 2147483647 w 339"/>
                <a:gd name="T95" fmla="*/ 2147483647 h 805"/>
                <a:gd name="T96" fmla="*/ 2147483647 w 339"/>
                <a:gd name="T97" fmla="*/ 2147483647 h 805"/>
                <a:gd name="T98" fmla="*/ 2147483647 w 339"/>
                <a:gd name="T99" fmla="*/ 2147483647 h 805"/>
                <a:gd name="T100" fmla="*/ 2147483647 w 339"/>
                <a:gd name="T101" fmla="*/ 2147483647 h 805"/>
                <a:gd name="T102" fmla="*/ 2147483647 w 339"/>
                <a:gd name="T103" fmla="*/ 2147483647 h 805"/>
                <a:gd name="T104" fmla="*/ 2147483647 w 339"/>
                <a:gd name="T105" fmla="*/ 2147483647 h 805"/>
                <a:gd name="T106" fmla="*/ 2147483647 w 339"/>
                <a:gd name="T107" fmla="*/ 2147483647 h 805"/>
                <a:gd name="T108" fmla="*/ 2147483647 w 339"/>
                <a:gd name="T109" fmla="*/ 2147483647 h 805"/>
                <a:gd name="T110" fmla="*/ 2147483647 w 339"/>
                <a:gd name="T111" fmla="*/ 2147483647 h 805"/>
                <a:gd name="T112" fmla="*/ 2147483647 w 339"/>
                <a:gd name="T113" fmla="*/ 0 h 80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39" h="805">
                  <a:moveTo>
                    <a:pt x="215" y="8"/>
                  </a:moveTo>
                  <a:lnTo>
                    <a:pt x="213" y="26"/>
                  </a:lnTo>
                  <a:lnTo>
                    <a:pt x="218" y="26"/>
                  </a:lnTo>
                  <a:lnTo>
                    <a:pt x="218" y="30"/>
                  </a:lnTo>
                  <a:lnTo>
                    <a:pt x="218" y="35"/>
                  </a:lnTo>
                  <a:lnTo>
                    <a:pt x="215" y="40"/>
                  </a:lnTo>
                  <a:lnTo>
                    <a:pt x="214" y="42"/>
                  </a:lnTo>
                  <a:lnTo>
                    <a:pt x="213" y="43"/>
                  </a:lnTo>
                  <a:lnTo>
                    <a:pt x="211" y="44"/>
                  </a:lnTo>
                  <a:lnTo>
                    <a:pt x="210" y="45"/>
                  </a:lnTo>
                  <a:lnTo>
                    <a:pt x="200" y="44"/>
                  </a:lnTo>
                  <a:lnTo>
                    <a:pt x="192" y="41"/>
                  </a:lnTo>
                  <a:lnTo>
                    <a:pt x="182" y="39"/>
                  </a:lnTo>
                  <a:lnTo>
                    <a:pt x="171" y="37"/>
                  </a:lnTo>
                  <a:lnTo>
                    <a:pt x="161" y="37"/>
                  </a:lnTo>
                  <a:lnTo>
                    <a:pt x="161" y="58"/>
                  </a:lnTo>
                  <a:lnTo>
                    <a:pt x="161" y="62"/>
                  </a:lnTo>
                  <a:lnTo>
                    <a:pt x="159" y="68"/>
                  </a:lnTo>
                  <a:lnTo>
                    <a:pt x="158" y="69"/>
                  </a:lnTo>
                  <a:lnTo>
                    <a:pt x="156" y="71"/>
                  </a:lnTo>
                  <a:lnTo>
                    <a:pt x="154" y="71"/>
                  </a:lnTo>
                  <a:lnTo>
                    <a:pt x="152" y="72"/>
                  </a:lnTo>
                  <a:lnTo>
                    <a:pt x="148" y="70"/>
                  </a:lnTo>
                  <a:lnTo>
                    <a:pt x="142" y="67"/>
                  </a:lnTo>
                  <a:lnTo>
                    <a:pt x="127" y="85"/>
                  </a:lnTo>
                  <a:lnTo>
                    <a:pt x="127" y="91"/>
                  </a:lnTo>
                  <a:lnTo>
                    <a:pt x="125" y="100"/>
                  </a:lnTo>
                  <a:lnTo>
                    <a:pt x="123" y="105"/>
                  </a:lnTo>
                  <a:lnTo>
                    <a:pt x="125" y="112"/>
                  </a:lnTo>
                  <a:lnTo>
                    <a:pt x="128" y="117"/>
                  </a:lnTo>
                  <a:lnTo>
                    <a:pt x="126" y="127"/>
                  </a:lnTo>
                  <a:lnTo>
                    <a:pt x="123" y="134"/>
                  </a:lnTo>
                  <a:lnTo>
                    <a:pt x="120" y="139"/>
                  </a:lnTo>
                  <a:lnTo>
                    <a:pt x="116" y="145"/>
                  </a:lnTo>
                  <a:lnTo>
                    <a:pt x="113" y="151"/>
                  </a:lnTo>
                  <a:lnTo>
                    <a:pt x="110" y="157"/>
                  </a:lnTo>
                  <a:lnTo>
                    <a:pt x="109" y="164"/>
                  </a:lnTo>
                  <a:lnTo>
                    <a:pt x="108" y="173"/>
                  </a:lnTo>
                  <a:lnTo>
                    <a:pt x="102" y="179"/>
                  </a:lnTo>
                  <a:lnTo>
                    <a:pt x="97" y="184"/>
                  </a:lnTo>
                  <a:lnTo>
                    <a:pt x="94" y="185"/>
                  </a:lnTo>
                  <a:lnTo>
                    <a:pt x="91" y="186"/>
                  </a:lnTo>
                  <a:lnTo>
                    <a:pt x="87" y="186"/>
                  </a:lnTo>
                  <a:lnTo>
                    <a:pt x="83" y="185"/>
                  </a:lnTo>
                  <a:lnTo>
                    <a:pt x="87" y="197"/>
                  </a:lnTo>
                  <a:lnTo>
                    <a:pt x="83" y="219"/>
                  </a:lnTo>
                  <a:lnTo>
                    <a:pt x="81" y="235"/>
                  </a:lnTo>
                  <a:lnTo>
                    <a:pt x="79" y="242"/>
                  </a:lnTo>
                  <a:lnTo>
                    <a:pt x="77" y="250"/>
                  </a:lnTo>
                  <a:lnTo>
                    <a:pt x="73" y="259"/>
                  </a:lnTo>
                  <a:lnTo>
                    <a:pt x="67" y="272"/>
                  </a:lnTo>
                  <a:lnTo>
                    <a:pt x="78" y="278"/>
                  </a:lnTo>
                  <a:lnTo>
                    <a:pt x="78" y="305"/>
                  </a:lnTo>
                  <a:lnTo>
                    <a:pt x="73" y="305"/>
                  </a:lnTo>
                  <a:lnTo>
                    <a:pt x="73" y="309"/>
                  </a:lnTo>
                  <a:lnTo>
                    <a:pt x="49" y="309"/>
                  </a:lnTo>
                  <a:lnTo>
                    <a:pt x="44" y="309"/>
                  </a:lnTo>
                  <a:lnTo>
                    <a:pt x="40" y="312"/>
                  </a:lnTo>
                  <a:lnTo>
                    <a:pt x="36" y="316"/>
                  </a:lnTo>
                  <a:lnTo>
                    <a:pt x="32" y="321"/>
                  </a:lnTo>
                  <a:lnTo>
                    <a:pt x="30" y="326"/>
                  </a:lnTo>
                  <a:lnTo>
                    <a:pt x="27" y="332"/>
                  </a:lnTo>
                  <a:lnTo>
                    <a:pt x="24" y="339"/>
                  </a:lnTo>
                  <a:lnTo>
                    <a:pt x="23" y="347"/>
                  </a:lnTo>
                  <a:lnTo>
                    <a:pt x="22" y="362"/>
                  </a:lnTo>
                  <a:lnTo>
                    <a:pt x="22" y="378"/>
                  </a:lnTo>
                  <a:lnTo>
                    <a:pt x="23" y="384"/>
                  </a:lnTo>
                  <a:lnTo>
                    <a:pt x="26" y="390"/>
                  </a:lnTo>
                  <a:lnTo>
                    <a:pt x="28" y="396"/>
                  </a:lnTo>
                  <a:lnTo>
                    <a:pt x="31" y="401"/>
                  </a:lnTo>
                  <a:lnTo>
                    <a:pt x="30" y="409"/>
                  </a:lnTo>
                  <a:lnTo>
                    <a:pt x="28" y="421"/>
                  </a:lnTo>
                  <a:lnTo>
                    <a:pt x="27" y="433"/>
                  </a:lnTo>
                  <a:lnTo>
                    <a:pt x="27" y="441"/>
                  </a:lnTo>
                  <a:lnTo>
                    <a:pt x="31" y="446"/>
                  </a:lnTo>
                  <a:lnTo>
                    <a:pt x="39" y="452"/>
                  </a:lnTo>
                  <a:lnTo>
                    <a:pt x="43" y="456"/>
                  </a:lnTo>
                  <a:lnTo>
                    <a:pt x="46" y="460"/>
                  </a:lnTo>
                  <a:lnTo>
                    <a:pt x="48" y="463"/>
                  </a:lnTo>
                  <a:lnTo>
                    <a:pt x="49" y="467"/>
                  </a:lnTo>
                  <a:lnTo>
                    <a:pt x="49" y="470"/>
                  </a:lnTo>
                  <a:lnTo>
                    <a:pt x="49" y="475"/>
                  </a:lnTo>
                  <a:lnTo>
                    <a:pt x="47" y="479"/>
                  </a:lnTo>
                  <a:lnTo>
                    <a:pt x="44" y="483"/>
                  </a:lnTo>
                  <a:lnTo>
                    <a:pt x="42" y="487"/>
                  </a:lnTo>
                  <a:lnTo>
                    <a:pt x="31" y="489"/>
                  </a:lnTo>
                  <a:lnTo>
                    <a:pt x="33" y="496"/>
                  </a:lnTo>
                  <a:lnTo>
                    <a:pt x="35" y="503"/>
                  </a:lnTo>
                  <a:lnTo>
                    <a:pt x="37" y="506"/>
                  </a:lnTo>
                  <a:lnTo>
                    <a:pt x="39" y="509"/>
                  </a:lnTo>
                  <a:lnTo>
                    <a:pt x="42" y="511"/>
                  </a:lnTo>
                  <a:lnTo>
                    <a:pt x="45" y="513"/>
                  </a:lnTo>
                  <a:lnTo>
                    <a:pt x="44" y="521"/>
                  </a:lnTo>
                  <a:lnTo>
                    <a:pt x="42" y="530"/>
                  </a:lnTo>
                  <a:lnTo>
                    <a:pt x="40" y="541"/>
                  </a:lnTo>
                  <a:lnTo>
                    <a:pt x="36" y="548"/>
                  </a:lnTo>
                  <a:lnTo>
                    <a:pt x="29" y="553"/>
                  </a:lnTo>
                  <a:lnTo>
                    <a:pt x="22" y="556"/>
                  </a:lnTo>
                  <a:lnTo>
                    <a:pt x="18" y="562"/>
                  </a:lnTo>
                  <a:lnTo>
                    <a:pt x="15" y="572"/>
                  </a:lnTo>
                  <a:lnTo>
                    <a:pt x="16" y="573"/>
                  </a:lnTo>
                  <a:lnTo>
                    <a:pt x="18" y="576"/>
                  </a:lnTo>
                  <a:lnTo>
                    <a:pt x="20" y="578"/>
                  </a:lnTo>
                  <a:lnTo>
                    <a:pt x="20" y="582"/>
                  </a:lnTo>
                  <a:lnTo>
                    <a:pt x="20" y="583"/>
                  </a:lnTo>
                  <a:lnTo>
                    <a:pt x="20" y="589"/>
                  </a:lnTo>
                  <a:lnTo>
                    <a:pt x="18" y="599"/>
                  </a:lnTo>
                  <a:lnTo>
                    <a:pt x="17" y="603"/>
                  </a:lnTo>
                  <a:lnTo>
                    <a:pt x="16" y="607"/>
                  </a:lnTo>
                  <a:lnTo>
                    <a:pt x="14" y="610"/>
                  </a:lnTo>
                  <a:lnTo>
                    <a:pt x="13" y="610"/>
                  </a:lnTo>
                  <a:lnTo>
                    <a:pt x="6" y="610"/>
                  </a:lnTo>
                  <a:lnTo>
                    <a:pt x="0" y="609"/>
                  </a:lnTo>
                  <a:lnTo>
                    <a:pt x="0" y="620"/>
                  </a:lnTo>
                  <a:lnTo>
                    <a:pt x="2" y="626"/>
                  </a:lnTo>
                  <a:lnTo>
                    <a:pt x="5" y="633"/>
                  </a:lnTo>
                  <a:lnTo>
                    <a:pt x="11" y="634"/>
                  </a:lnTo>
                  <a:lnTo>
                    <a:pt x="17" y="636"/>
                  </a:lnTo>
                  <a:lnTo>
                    <a:pt x="20" y="637"/>
                  </a:lnTo>
                  <a:lnTo>
                    <a:pt x="22" y="639"/>
                  </a:lnTo>
                  <a:lnTo>
                    <a:pt x="24" y="641"/>
                  </a:lnTo>
                  <a:lnTo>
                    <a:pt x="24" y="643"/>
                  </a:lnTo>
                  <a:lnTo>
                    <a:pt x="24" y="657"/>
                  </a:lnTo>
                  <a:lnTo>
                    <a:pt x="17" y="657"/>
                  </a:lnTo>
                  <a:lnTo>
                    <a:pt x="27" y="676"/>
                  </a:lnTo>
                  <a:lnTo>
                    <a:pt x="29" y="676"/>
                  </a:lnTo>
                  <a:lnTo>
                    <a:pt x="29" y="682"/>
                  </a:lnTo>
                  <a:lnTo>
                    <a:pt x="30" y="688"/>
                  </a:lnTo>
                  <a:lnTo>
                    <a:pt x="31" y="693"/>
                  </a:lnTo>
                  <a:lnTo>
                    <a:pt x="33" y="698"/>
                  </a:lnTo>
                  <a:lnTo>
                    <a:pt x="38" y="707"/>
                  </a:lnTo>
                  <a:lnTo>
                    <a:pt x="44" y="714"/>
                  </a:lnTo>
                  <a:lnTo>
                    <a:pt x="58" y="726"/>
                  </a:lnTo>
                  <a:lnTo>
                    <a:pt x="71" y="740"/>
                  </a:lnTo>
                  <a:lnTo>
                    <a:pt x="69" y="751"/>
                  </a:lnTo>
                  <a:lnTo>
                    <a:pt x="61" y="751"/>
                  </a:lnTo>
                  <a:lnTo>
                    <a:pt x="63" y="753"/>
                  </a:lnTo>
                  <a:lnTo>
                    <a:pt x="63" y="756"/>
                  </a:lnTo>
                  <a:lnTo>
                    <a:pt x="63" y="764"/>
                  </a:lnTo>
                  <a:lnTo>
                    <a:pt x="54" y="764"/>
                  </a:lnTo>
                  <a:lnTo>
                    <a:pt x="61" y="772"/>
                  </a:lnTo>
                  <a:lnTo>
                    <a:pt x="68" y="780"/>
                  </a:lnTo>
                  <a:lnTo>
                    <a:pt x="70" y="784"/>
                  </a:lnTo>
                  <a:lnTo>
                    <a:pt x="72" y="789"/>
                  </a:lnTo>
                  <a:lnTo>
                    <a:pt x="74" y="794"/>
                  </a:lnTo>
                  <a:lnTo>
                    <a:pt x="74" y="801"/>
                  </a:lnTo>
                  <a:lnTo>
                    <a:pt x="71" y="801"/>
                  </a:lnTo>
                  <a:lnTo>
                    <a:pt x="71" y="805"/>
                  </a:lnTo>
                  <a:lnTo>
                    <a:pt x="85" y="805"/>
                  </a:lnTo>
                  <a:lnTo>
                    <a:pt x="93" y="803"/>
                  </a:lnTo>
                  <a:lnTo>
                    <a:pt x="112" y="801"/>
                  </a:lnTo>
                  <a:lnTo>
                    <a:pt x="109" y="796"/>
                  </a:lnTo>
                  <a:lnTo>
                    <a:pt x="108" y="791"/>
                  </a:lnTo>
                  <a:lnTo>
                    <a:pt x="108" y="782"/>
                  </a:lnTo>
                  <a:lnTo>
                    <a:pt x="109" y="779"/>
                  </a:lnTo>
                  <a:lnTo>
                    <a:pt x="111" y="776"/>
                  </a:lnTo>
                  <a:lnTo>
                    <a:pt x="115" y="772"/>
                  </a:lnTo>
                  <a:lnTo>
                    <a:pt x="119" y="769"/>
                  </a:lnTo>
                  <a:lnTo>
                    <a:pt x="128" y="762"/>
                  </a:lnTo>
                  <a:lnTo>
                    <a:pt x="134" y="756"/>
                  </a:lnTo>
                  <a:lnTo>
                    <a:pt x="169" y="754"/>
                  </a:lnTo>
                  <a:lnTo>
                    <a:pt x="175" y="745"/>
                  </a:lnTo>
                  <a:lnTo>
                    <a:pt x="180" y="735"/>
                  </a:lnTo>
                  <a:lnTo>
                    <a:pt x="182" y="725"/>
                  </a:lnTo>
                  <a:lnTo>
                    <a:pt x="184" y="715"/>
                  </a:lnTo>
                  <a:lnTo>
                    <a:pt x="185" y="693"/>
                  </a:lnTo>
                  <a:lnTo>
                    <a:pt x="184" y="668"/>
                  </a:lnTo>
                  <a:lnTo>
                    <a:pt x="181" y="657"/>
                  </a:lnTo>
                  <a:lnTo>
                    <a:pt x="188" y="657"/>
                  </a:lnTo>
                  <a:lnTo>
                    <a:pt x="186" y="629"/>
                  </a:lnTo>
                  <a:lnTo>
                    <a:pt x="179" y="628"/>
                  </a:lnTo>
                  <a:lnTo>
                    <a:pt x="179" y="620"/>
                  </a:lnTo>
                  <a:lnTo>
                    <a:pt x="169" y="617"/>
                  </a:lnTo>
                  <a:lnTo>
                    <a:pt x="169" y="607"/>
                  </a:lnTo>
                  <a:lnTo>
                    <a:pt x="193" y="610"/>
                  </a:lnTo>
                  <a:lnTo>
                    <a:pt x="194" y="607"/>
                  </a:lnTo>
                  <a:lnTo>
                    <a:pt x="196" y="604"/>
                  </a:lnTo>
                  <a:lnTo>
                    <a:pt x="199" y="602"/>
                  </a:lnTo>
                  <a:lnTo>
                    <a:pt x="202" y="600"/>
                  </a:lnTo>
                  <a:lnTo>
                    <a:pt x="205" y="597"/>
                  </a:lnTo>
                  <a:lnTo>
                    <a:pt x="209" y="594"/>
                  </a:lnTo>
                  <a:lnTo>
                    <a:pt x="212" y="587"/>
                  </a:lnTo>
                  <a:lnTo>
                    <a:pt x="215" y="580"/>
                  </a:lnTo>
                  <a:lnTo>
                    <a:pt x="224" y="587"/>
                  </a:lnTo>
                  <a:lnTo>
                    <a:pt x="231" y="585"/>
                  </a:lnTo>
                  <a:lnTo>
                    <a:pt x="231" y="580"/>
                  </a:lnTo>
                  <a:lnTo>
                    <a:pt x="231" y="574"/>
                  </a:lnTo>
                  <a:lnTo>
                    <a:pt x="232" y="569"/>
                  </a:lnTo>
                  <a:lnTo>
                    <a:pt x="233" y="563"/>
                  </a:lnTo>
                  <a:lnTo>
                    <a:pt x="235" y="559"/>
                  </a:lnTo>
                  <a:lnTo>
                    <a:pt x="238" y="552"/>
                  </a:lnTo>
                  <a:lnTo>
                    <a:pt x="242" y="545"/>
                  </a:lnTo>
                  <a:lnTo>
                    <a:pt x="244" y="541"/>
                  </a:lnTo>
                  <a:lnTo>
                    <a:pt x="244" y="538"/>
                  </a:lnTo>
                  <a:lnTo>
                    <a:pt x="244" y="535"/>
                  </a:lnTo>
                  <a:lnTo>
                    <a:pt x="243" y="533"/>
                  </a:lnTo>
                  <a:lnTo>
                    <a:pt x="241" y="531"/>
                  </a:lnTo>
                  <a:lnTo>
                    <a:pt x="237" y="529"/>
                  </a:lnTo>
                  <a:lnTo>
                    <a:pt x="233" y="528"/>
                  </a:lnTo>
                  <a:lnTo>
                    <a:pt x="229" y="526"/>
                  </a:lnTo>
                  <a:lnTo>
                    <a:pt x="227" y="525"/>
                  </a:lnTo>
                  <a:lnTo>
                    <a:pt x="225" y="523"/>
                  </a:lnTo>
                  <a:lnTo>
                    <a:pt x="224" y="521"/>
                  </a:lnTo>
                  <a:lnTo>
                    <a:pt x="224" y="518"/>
                  </a:lnTo>
                  <a:lnTo>
                    <a:pt x="213" y="507"/>
                  </a:lnTo>
                  <a:lnTo>
                    <a:pt x="184" y="497"/>
                  </a:lnTo>
                  <a:lnTo>
                    <a:pt x="184" y="488"/>
                  </a:lnTo>
                  <a:lnTo>
                    <a:pt x="182" y="476"/>
                  </a:lnTo>
                  <a:lnTo>
                    <a:pt x="180" y="464"/>
                  </a:lnTo>
                  <a:lnTo>
                    <a:pt x="179" y="452"/>
                  </a:lnTo>
                  <a:lnTo>
                    <a:pt x="179" y="447"/>
                  </a:lnTo>
                  <a:lnTo>
                    <a:pt x="179" y="441"/>
                  </a:lnTo>
                  <a:lnTo>
                    <a:pt x="181" y="435"/>
                  </a:lnTo>
                  <a:lnTo>
                    <a:pt x="183" y="430"/>
                  </a:lnTo>
                  <a:lnTo>
                    <a:pt x="186" y="418"/>
                  </a:lnTo>
                  <a:lnTo>
                    <a:pt x="188" y="411"/>
                  </a:lnTo>
                  <a:lnTo>
                    <a:pt x="183" y="404"/>
                  </a:lnTo>
                  <a:lnTo>
                    <a:pt x="179" y="393"/>
                  </a:lnTo>
                  <a:lnTo>
                    <a:pt x="179" y="387"/>
                  </a:lnTo>
                  <a:lnTo>
                    <a:pt x="197" y="382"/>
                  </a:lnTo>
                  <a:lnTo>
                    <a:pt x="188" y="356"/>
                  </a:lnTo>
                  <a:lnTo>
                    <a:pt x="197" y="356"/>
                  </a:lnTo>
                  <a:lnTo>
                    <a:pt x="200" y="364"/>
                  </a:lnTo>
                  <a:lnTo>
                    <a:pt x="206" y="357"/>
                  </a:lnTo>
                  <a:lnTo>
                    <a:pt x="211" y="348"/>
                  </a:lnTo>
                  <a:lnTo>
                    <a:pt x="219" y="339"/>
                  </a:lnTo>
                  <a:lnTo>
                    <a:pt x="227" y="331"/>
                  </a:lnTo>
                  <a:lnTo>
                    <a:pt x="235" y="323"/>
                  </a:lnTo>
                  <a:lnTo>
                    <a:pt x="244" y="314"/>
                  </a:lnTo>
                  <a:lnTo>
                    <a:pt x="255" y="307"/>
                  </a:lnTo>
                  <a:lnTo>
                    <a:pt x="265" y="302"/>
                  </a:lnTo>
                  <a:lnTo>
                    <a:pt x="266" y="296"/>
                  </a:lnTo>
                  <a:lnTo>
                    <a:pt x="266" y="290"/>
                  </a:lnTo>
                  <a:lnTo>
                    <a:pt x="268" y="285"/>
                  </a:lnTo>
                  <a:lnTo>
                    <a:pt x="269" y="281"/>
                  </a:lnTo>
                  <a:lnTo>
                    <a:pt x="274" y="273"/>
                  </a:lnTo>
                  <a:lnTo>
                    <a:pt x="280" y="265"/>
                  </a:lnTo>
                  <a:lnTo>
                    <a:pt x="271" y="254"/>
                  </a:lnTo>
                  <a:lnTo>
                    <a:pt x="265" y="244"/>
                  </a:lnTo>
                  <a:lnTo>
                    <a:pt x="265" y="238"/>
                  </a:lnTo>
                  <a:lnTo>
                    <a:pt x="266" y="234"/>
                  </a:lnTo>
                  <a:lnTo>
                    <a:pt x="267" y="230"/>
                  </a:lnTo>
                  <a:lnTo>
                    <a:pt x="268" y="228"/>
                  </a:lnTo>
                  <a:lnTo>
                    <a:pt x="270" y="226"/>
                  </a:lnTo>
                  <a:lnTo>
                    <a:pt x="273" y="224"/>
                  </a:lnTo>
                  <a:lnTo>
                    <a:pt x="274" y="221"/>
                  </a:lnTo>
                  <a:lnTo>
                    <a:pt x="275" y="216"/>
                  </a:lnTo>
                  <a:lnTo>
                    <a:pt x="276" y="209"/>
                  </a:lnTo>
                  <a:lnTo>
                    <a:pt x="282" y="202"/>
                  </a:lnTo>
                  <a:lnTo>
                    <a:pt x="287" y="198"/>
                  </a:lnTo>
                  <a:lnTo>
                    <a:pt x="289" y="196"/>
                  </a:lnTo>
                  <a:lnTo>
                    <a:pt x="291" y="194"/>
                  </a:lnTo>
                  <a:lnTo>
                    <a:pt x="292" y="191"/>
                  </a:lnTo>
                  <a:lnTo>
                    <a:pt x="293" y="187"/>
                  </a:lnTo>
                  <a:lnTo>
                    <a:pt x="293" y="179"/>
                  </a:lnTo>
                  <a:lnTo>
                    <a:pt x="308" y="179"/>
                  </a:lnTo>
                  <a:lnTo>
                    <a:pt x="321" y="174"/>
                  </a:lnTo>
                  <a:lnTo>
                    <a:pt x="339" y="169"/>
                  </a:lnTo>
                  <a:lnTo>
                    <a:pt x="337" y="166"/>
                  </a:lnTo>
                  <a:lnTo>
                    <a:pt x="320" y="150"/>
                  </a:lnTo>
                  <a:lnTo>
                    <a:pt x="320" y="141"/>
                  </a:lnTo>
                  <a:lnTo>
                    <a:pt x="319" y="133"/>
                  </a:lnTo>
                  <a:lnTo>
                    <a:pt x="319" y="125"/>
                  </a:lnTo>
                  <a:lnTo>
                    <a:pt x="318" y="117"/>
                  </a:lnTo>
                  <a:lnTo>
                    <a:pt x="311" y="104"/>
                  </a:lnTo>
                  <a:lnTo>
                    <a:pt x="305" y="96"/>
                  </a:lnTo>
                  <a:lnTo>
                    <a:pt x="305" y="82"/>
                  </a:lnTo>
                  <a:lnTo>
                    <a:pt x="302" y="80"/>
                  </a:lnTo>
                  <a:lnTo>
                    <a:pt x="299" y="77"/>
                  </a:lnTo>
                  <a:lnTo>
                    <a:pt x="298" y="73"/>
                  </a:lnTo>
                  <a:lnTo>
                    <a:pt x="297" y="68"/>
                  </a:lnTo>
                  <a:lnTo>
                    <a:pt x="296" y="58"/>
                  </a:lnTo>
                  <a:lnTo>
                    <a:pt x="296" y="49"/>
                  </a:lnTo>
                  <a:lnTo>
                    <a:pt x="289" y="49"/>
                  </a:lnTo>
                  <a:lnTo>
                    <a:pt x="291" y="49"/>
                  </a:lnTo>
                  <a:lnTo>
                    <a:pt x="276" y="29"/>
                  </a:lnTo>
                  <a:lnTo>
                    <a:pt x="260" y="28"/>
                  </a:lnTo>
                  <a:lnTo>
                    <a:pt x="251" y="26"/>
                  </a:lnTo>
                  <a:lnTo>
                    <a:pt x="244" y="24"/>
                  </a:lnTo>
                  <a:lnTo>
                    <a:pt x="241" y="21"/>
                  </a:lnTo>
                  <a:lnTo>
                    <a:pt x="239" y="18"/>
                  </a:lnTo>
                  <a:lnTo>
                    <a:pt x="236" y="15"/>
                  </a:lnTo>
                  <a:lnTo>
                    <a:pt x="230" y="13"/>
                  </a:lnTo>
                  <a:lnTo>
                    <a:pt x="220" y="10"/>
                  </a:lnTo>
                  <a:lnTo>
                    <a:pt x="213" y="0"/>
                  </a:lnTo>
                  <a:lnTo>
                    <a:pt x="210" y="0"/>
                  </a:lnTo>
                  <a:lnTo>
                    <a:pt x="2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3" name="Freeform 523"/>
            <p:cNvSpPr>
              <a:spLocks/>
            </p:cNvSpPr>
            <p:nvPr/>
          </p:nvSpPr>
          <p:spPr bwMode="auto">
            <a:xfrm>
              <a:off x="5978525" y="1628775"/>
              <a:ext cx="1978025" cy="3203575"/>
            </a:xfrm>
            <a:custGeom>
              <a:avLst/>
              <a:gdLst>
                <a:gd name="T0" fmla="*/ 1272679700 w 854"/>
                <a:gd name="T1" fmla="*/ 0 h 1383"/>
                <a:gd name="T2" fmla="*/ 1234876563 w 854"/>
                <a:gd name="T3" fmla="*/ 156249723 h 1383"/>
                <a:gd name="T4" fmla="*/ 1118949375 w 854"/>
                <a:gd name="T5" fmla="*/ 262096310 h 1383"/>
                <a:gd name="T6" fmla="*/ 1038304375 w 854"/>
                <a:gd name="T7" fmla="*/ 186491605 h 1383"/>
                <a:gd name="T8" fmla="*/ 1083667188 w 854"/>
                <a:gd name="T9" fmla="*/ 115927214 h 1383"/>
                <a:gd name="T10" fmla="*/ 924898138 w 854"/>
                <a:gd name="T11" fmla="*/ 85685332 h 1383"/>
                <a:gd name="T12" fmla="*/ 975301263 w 854"/>
                <a:gd name="T13" fmla="*/ 171370664 h 1383"/>
                <a:gd name="T14" fmla="*/ 1093747813 w 854"/>
                <a:gd name="T15" fmla="*/ 367942896 h 1383"/>
                <a:gd name="T16" fmla="*/ 972780313 w 854"/>
                <a:gd name="T17" fmla="*/ 418346033 h 1383"/>
                <a:gd name="T18" fmla="*/ 987901250 w 854"/>
                <a:gd name="T19" fmla="*/ 703124548 h 1383"/>
                <a:gd name="T20" fmla="*/ 836691875 w 854"/>
                <a:gd name="T21" fmla="*/ 748487370 h 1383"/>
                <a:gd name="T22" fmla="*/ 763608138 w 854"/>
                <a:gd name="T23" fmla="*/ 806450184 h 1383"/>
                <a:gd name="T24" fmla="*/ 844253138 w 854"/>
                <a:gd name="T25" fmla="*/ 829132389 h 1383"/>
                <a:gd name="T26" fmla="*/ 685482500 w 854"/>
                <a:gd name="T27" fmla="*/ 871974261 h 1383"/>
                <a:gd name="T28" fmla="*/ 529232813 w 854"/>
                <a:gd name="T29" fmla="*/ 763608311 h 1383"/>
                <a:gd name="T30" fmla="*/ 362902500 w 854"/>
                <a:gd name="T31" fmla="*/ 609877951 h 1383"/>
                <a:gd name="T32" fmla="*/ 272176875 w 854"/>
                <a:gd name="T33" fmla="*/ 526713570 h 1383"/>
                <a:gd name="T34" fmla="*/ 509071563 w 854"/>
                <a:gd name="T35" fmla="*/ 556955452 h 1383"/>
                <a:gd name="T36" fmla="*/ 642640638 w 854"/>
                <a:gd name="T37" fmla="*/ 556955452 h 1383"/>
                <a:gd name="T38" fmla="*/ 803930638 w 854"/>
                <a:gd name="T39" fmla="*/ 496471688 h 1383"/>
                <a:gd name="T40" fmla="*/ 839212825 w 854"/>
                <a:gd name="T41" fmla="*/ 345262279 h 1383"/>
                <a:gd name="T42" fmla="*/ 572076263 w 854"/>
                <a:gd name="T43" fmla="*/ 244456006 h 1383"/>
                <a:gd name="T44" fmla="*/ 219254388 w 854"/>
                <a:gd name="T45" fmla="*/ 209173810 h 1383"/>
                <a:gd name="T46" fmla="*/ 136088438 w 854"/>
                <a:gd name="T47" fmla="*/ 171370664 h 1383"/>
                <a:gd name="T48" fmla="*/ 30241875 w 854"/>
                <a:gd name="T49" fmla="*/ 264617260 h 1383"/>
                <a:gd name="T50" fmla="*/ 105846563 w 854"/>
                <a:gd name="T51" fmla="*/ 468749169 h 1383"/>
                <a:gd name="T52" fmla="*/ 141128750 w 854"/>
                <a:gd name="T53" fmla="*/ 642640784 h 1383"/>
                <a:gd name="T54" fmla="*/ 226814063 w 854"/>
                <a:gd name="T55" fmla="*/ 771167988 h 1383"/>
                <a:gd name="T56" fmla="*/ 231854375 w 854"/>
                <a:gd name="T57" fmla="*/ 894656466 h 1383"/>
                <a:gd name="T58" fmla="*/ 332660625 w 854"/>
                <a:gd name="T59" fmla="*/ 975301485 h 1383"/>
                <a:gd name="T60" fmla="*/ 413305625 w 854"/>
                <a:gd name="T61" fmla="*/ 1098788375 h 1383"/>
                <a:gd name="T62" fmla="*/ 441028138 w 854"/>
                <a:gd name="T63" fmla="*/ 1262599363 h 1383"/>
                <a:gd name="T64" fmla="*/ 317539688 w 854"/>
                <a:gd name="T65" fmla="*/ 1494453790 h 1383"/>
                <a:gd name="T66" fmla="*/ 330141263 w 854"/>
                <a:gd name="T67" fmla="*/ 1504534418 h 1383"/>
                <a:gd name="T68" fmla="*/ 506552200 w 854"/>
                <a:gd name="T69" fmla="*/ 1587698799 h 1383"/>
                <a:gd name="T70" fmla="*/ 393144375 w 854"/>
                <a:gd name="T71" fmla="*/ 1643142249 h 1383"/>
                <a:gd name="T72" fmla="*/ 335181575 w 854"/>
                <a:gd name="T73" fmla="*/ 1819553227 h 1383"/>
                <a:gd name="T74" fmla="*/ 383063750 w 854"/>
                <a:gd name="T75" fmla="*/ 1945561068 h 1383"/>
                <a:gd name="T76" fmla="*/ 453628125 w 854"/>
                <a:gd name="T77" fmla="*/ 2076609223 h 1383"/>
                <a:gd name="T78" fmla="*/ 549394063 w 854"/>
                <a:gd name="T79" fmla="*/ 2147483647 h 1383"/>
                <a:gd name="T80" fmla="*/ 617439075 w 854"/>
                <a:gd name="T81" fmla="*/ 2147483647 h 1383"/>
                <a:gd name="T82" fmla="*/ 768648450 w 854"/>
                <a:gd name="T83" fmla="*/ 2147483647 h 1383"/>
                <a:gd name="T84" fmla="*/ 796369375 w 854"/>
                <a:gd name="T85" fmla="*/ 2147483647 h 1383"/>
                <a:gd name="T86" fmla="*/ 889615950 w 854"/>
                <a:gd name="T87" fmla="*/ 2147483647 h 1383"/>
                <a:gd name="T88" fmla="*/ 1005543138 w 854"/>
                <a:gd name="T89" fmla="*/ 2147483647 h 1383"/>
                <a:gd name="T90" fmla="*/ 1010583450 w 854"/>
                <a:gd name="T91" fmla="*/ 2147483647 h 1383"/>
                <a:gd name="T92" fmla="*/ 937498125 w 854"/>
                <a:gd name="T93" fmla="*/ 2147483647 h 1383"/>
                <a:gd name="T94" fmla="*/ 997981875 w 854"/>
                <a:gd name="T95" fmla="*/ 2147483647 h 1383"/>
                <a:gd name="T96" fmla="*/ 1043344688 w 854"/>
                <a:gd name="T97" fmla="*/ 2147483647 h 1383"/>
                <a:gd name="T98" fmla="*/ 1227316888 w 854"/>
                <a:gd name="T99" fmla="*/ 2147483647 h 1383"/>
                <a:gd name="T100" fmla="*/ 1295360313 w 854"/>
                <a:gd name="T101" fmla="*/ 2147483647 h 1383"/>
                <a:gd name="T102" fmla="*/ 1461690625 w 854"/>
                <a:gd name="T103" fmla="*/ 2147483647 h 1383"/>
                <a:gd name="T104" fmla="*/ 1630541888 w 854"/>
                <a:gd name="T105" fmla="*/ 2147483647 h 1383"/>
                <a:gd name="T106" fmla="*/ 1738907813 w 854"/>
                <a:gd name="T107" fmla="*/ 2147483647 h 1383"/>
                <a:gd name="T108" fmla="*/ 1877517200 w 854"/>
                <a:gd name="T109" fmla="*/ 2147483647 h 1383"/>
                <a:gd name="T110" fmla="*/ 2008565325 w 854"/>
                <a:gd name="T111" fmla="*/ 2147483647 h 1383"/>
                <a:gd name="T112" fmla="*/ 2041326563 w 854"/>
                <a:gd name="T113" fmla="*/ 2147483647 h 1383"/>
                <a:gd name="T114" fmla="*/ 2008565325 w 854"/>
                <a:gd name="T115" fmla="*/ 2147483647 h 1383"/>
                <a:gd name="T116" fmla="*/ 1985883125 w 854"/>
                <a:gd name="T117" fmla="*/ 2147483647 h 1383"/>
                <a:gd name="T118" fmla="*/ 2066528125 w 854"/>
                <a:gd name="T119" fmla="*/ 2147483647 h 1383"/>
                <a:gd name="T120" fmla="*/ 1955641250 w 854"/>
                <a:gd name="T121" fmla="*/ 2147483647 h 1383"/>
                <a:gd name="T122" fmla="*/ 2008565325 w 854"/>
                <a:gd name="T123" fmla="*/ 2147483647 h 1383"/>
                <a:gd name="T124" fmla="*/ 2026205625 w 854"/>
                <a:gd name="T125" fmla="*/ 2147483647 h 13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54" h="1383">
                  <a:moveTo>
                    <a:pt x="851" y="1382"/>
                  </a:moveTo>
                  <a:lnTo>
                    <a:pt x="851" y="1048"/>
                  </a:lnTo>
                  <a:lnTo>
                    <a:pt x="824" y="929"/>
                  </a:lnTo>
                  <a:lnTo>
                    <a:pt x="854" y="790"/>
                  </a:lnTo>
                  <a:lnTo>
                    <a:pt x="826" y="642"/>
                  </a:lnTo>
                  <a:lnTo>
                    <a:pt x="842" y="510"/>
                  </a:lnTo>
                  <a:lnTo>
                    <a:pt x="817" y="375"/>
                  </a:lnTo>
                  <a:lnTo>
                    <a:pt x="797" y="71"/>
                  </a:lnTo>
                  <a:lnTo>
                    <a:pt x="505" y="0"/>
                  </a:lnTo>
                  <a:lnTo>
                    <a:pt x="499" y="30"/>
                  </a:lnTo>
                  <a:lnTo>
                    <a:pt x="495" y="31"/>
                  </a:lnTo>
                  <a:lnTo>
                    <a:pt x="492" y="32"/>
                  </a:lnTo>
                  <a:lnTo>
                    <a:pt x="490" y="33"/>
                  </a:lnTo>
                  <a:lnTo>
                    <a:pt x="489" y="34"/>
                  </a:lnTo>
                  <a:lnTo>
                    <a:pt x="485" y="39"/>
                  </a:lnTo>
                  <a:lnTo>
                    <a:pt x="482" y="44"/>
                  </a:lnTo>
                  <a:lnTo>
                    <a:pt x="484" y="50"/>
                  </a:lnTo>
                  <a:lnTo>
                    <a:pt x="490" y="62"/>
                  </a:lnTo>
                  <a:lnTo>
                    <a:pt x="494" y="75"/>
                  </a:lnTo>
                  <a:lnTo>
                    <a:pt x="496" y="83"/>
                  </a:lnTo>
                  <a:lnTo>
                    <a:pt x="491" y="88"/>
                  </a:lnTo>
                  <a:lnTo>
                    <a:pt x="478" y="96"/>
                  </a:lnTo>
                  <a:lnTo>
                    <a:pt x="466" y="103"/>
                  </a:lnTo>
                  <a:lnTo>
                    <a:pt x="456" y="106"/>
                  </a:lnTo>
                  <a:lnTo>
                    <a:pt x="454" y="106"/>
                  </a:lnTo>
                  <a:lnTo>
                    <a:pt x="448" y="106"/>
                  </a:lnTo>
                  <a:lnTo>
                    <a:pt x="444" y="104"/>
                  </a:lnTo>
                  <a:lnTo>
                    <a:pt x="441" y="101"/>
                  </a:lnTo>
                  <a:lnTo>
                    <a:pt x="439" y="98"/>
                  </a:lnTo>
                  <a:lnTo>
                    <a:pt x="437" y="95"/>
                  </a:lnTo>
                  <a:lnTo>
                    <a:pt x="435" y="93"/>
                  </a:lnTo>
                  <a:lnTo>
                    <a:pt x="431" y="90"/>
                  </a:lnTo>
                  <a:lnTo>
                    <a:pt x="427" y="89"/>
                  </a:lnTo>
                  <a:lnTo>
                    <a:pt x="409" y="89"/>
                  </a:lnTo>
                  <a:lnTo>
                    <a:pt x="410" y="80"/>
                  </a:lnTo>
                  <a:lnTo>
                    <a:pt x="412" y="74"/>
                  </a:lnTo>
                  <a:lnTo>
                    <a:pt x="414" y="69"/>
                  </a:lnTo>
                  <a:lnTo>
                    <a:pt x="414" y="60"/>
                  </a:lnTo>
                  <a:lnTo>
                    <a:pt x="415" y="56"/>
                  </a:lnTo>
                  <a:lnTo>
                    <a:pt x="417" y="54"/>
                  </a:lnTo>
                  <a:lnTo>
                    <a:pt x="420" y="53"/>
                  </a:lnTo>
                  <a:lnTo>
                    <a:pt x="423" y="52"/>
                  </a:lnTo>
                  <a:lnTo>
                    <a:pt x="426" y="51"/>
                  </a:lnTo>
                  <a:lnTo>
                    <a:pt x="429" y="49"/>
                  </a:lnTo>
                  <a:lnTo>
                    <a:pt x="430" y="46"/>
                  </a:lnTo>
                  <a:lnTo>
                    <a:pt x="431" y="39"/>
                  </a:lnTo>
                  <a:lnTo>
                    <a:pt x="402" y="22"/>
                  </a:lnTo>
                  <a:lnTo>
                    <a:pt x="398" y="24"/>
                  </a:lnTo>
                  <a:lnTo>
                    <a:pt x="393" y="25"/>
                  </a:lnTo>
                  <a:lnTo>
                    <a:pt x="375" y="25"/>
                  </a:lnTo>
                  <a:lnTo>
                    <a:pt x="374" y="28"/>
                  </a:lnTo>
                  <a:lnTo>
                    <a:pt x="373" y="30"/>
                  </a:lnTo>
                  <a:lnTo>
                    <a:pt x="370" y="32"/>
                  </a:lnTo>
                  <a:lnTo>
                    <a:pt x="367" y="34"/>
                  </a:lnTo>
                  <a:lnTo>
                    <a:pt x="360" y="37"/>
                  </a:lnTo>
                  <a:lnTo>
                    <a:pt x="351" y="37"/>
                  </a:lnTo>
                  <a:lnTo>
                    <a:pt x="361" y="41"/>
                  </a:lnTo>
                  <a:lnTo>
                    <a:pt x="370" y="44"/>
                  </a:lnTo>
                  <a:lnTo>
                    <a:pt x="373" y="45"/>
                  </a:lnTo>
                  <a:lnTo>
                    <a:pt x="377" y="48"/>
                  </a:lnTo>
                  <a:lnTo>
                    <a:pt x="381" y="51"/>
                  </a:lnTo>
                  <a:lnTo>
                    <a:pt x="384" y="57"/>
                  </a:lnTo>
                  <a:lnTo>
                    <a:pt x="387" y="68"/>
                  </a:lnTo>
                  <a:lnTo>
                    <a:pt x="390" y="77"/>
                  </a:lnTo>
                  <a:lnTo>
                    <a:pt x="392" y="88"/>
                  </a:lnTo>
                  <a:lnTo>
                    <a:pt x="393" y="102"/>
                  </a:lnTo>
                  <a:lnTo>
                    <a:pt x="416" y="105"/>
                  </a:lnTo>
                  <a:lnTo>
                    <a:pt x="423" y="114"/>
                  </a:lnTo>
                  <a:lnTo>
                    <a:pt x="426" y="117"/>
                  </a:lnTo>
                  <a:lnTo>
                    <a:pt x="428" y="123"/>
                  </a:lnTo>
                  <a:lnTo>
                    <a:pt x="431" y="137"/>
                  </a:lnTo>
                  <a:lnTo>
                    <a:pt x="434" y="146"/>
                  </a:lnTo>
                  <a:lnTo>
                    <a:pt x="438" y="153"/>
                  </a:lnTo>
                  <a:lnTo>
                    <a:pt x="439" y="157"/>
                  </a:lnTo>
                  <a:lnTo>
                    <a:pt x="440" y="161"/>
                  </a:lnTo>
                  <a:lnTo>
                    <a:pt x="441" y="166"/>
                  </a:lnTo>
                  <a:lnTo>
                    <a:pt x="441" y="172"/>
                  </a:lnTo>
                  <a:lnTo>
                    <a:pt x="427" y="171"/>
                  </a:lnTo>
                  <a:lnTo>
                    <a:pt x="414" y="178"/>
                  </a:lnTo>
                  <a:lnTo>
                    <a:pt x="414" y="161"/>
                  </a:lnTo>
                  <a:lnTo>
                    <a:pt x="386" y="166"/>
                  </a:lnTo>
                  <a:lnTo>
                    <a:pt x="346" y="244"/>
                  </a:lnTo>
                  <a:lnTo>
                    <a:pt x="348" y="244"/>
                  </a:lnTo>
                  <a:lnTo>
                    <a:pt x="386" y="266"/>
                  </a:lnTo>
                  <a:lnTo>
                    <a:pt x="386" y="274"/>
                  </a:lnTo>
                  <a:lnTo>
                    <a:pt x="386" y="276"/>
                  </a:lnTo>
                  <a:lnTo>
                    <a:pt x="386" y="278"/>
                  </a:lnTo>
                  <a:lnTo>
                    <a:pt x="387" y="279"/>
                  </a:lnTo>
                  <a:lnTo>
                    <a:pt x="388" y="279"/>
                  </a:lnTo>
                  <a:lnTo>
                    <a:pt x="392" y="279"/>
                  </a:lnTo>
                  <a:lnTo>
                    <a:pt x="397" y="279"/>
                  </a:lnTo>
                  <a:lnTo>
                    <a:pt x="397" y="288"/>
                  </a:lnTo>
                  <a:lnTo>
                    <a:pt x="373" y="292"/>
                  </a:lnTo>
                  <a:lnTo>
                    <a:pt x="364" y="298"/>
                  </a:lnTo>
                  <a:lnTo>
                    <a:pt x="355" y="296"/>
                  </a:lnTo>
                  <a:lnTo>
                    <a:pt x="344" y="295"/>
                  </a:lnTo>
                  <a:lnTo>
                    <a:pt x="339" y="295"/>
                  </a:lnTo>
                  <a:lnTo>
                    <a:pt x="335" y="295"/>
                  </a:lnTo>
                  <a:lnTo>
                    <a:pt x="332" y="297"/>
                  </a:lnTo>
                  <a:lnTo>
                    <a:pt x="330" y="300"/>
                  </a:lnTo>
                  <a:lnTo>
                    <a:pt x="317" y="300"/>
                  </a:lnTo>
                  <a:lnTo>
                    <a:pt x="317" y="293"/>
                  </a:lnTo>
                  <a:lnTo>
                    <a:pt x="283" y="287"/>
                  </a:lnTo>
                  <a:lnTo>
                    <a:pt x="284" y="292"/>
                  </a:lnTo>
                  <a:lnTo>
                    <a:pt x="285" y="297"/>
                  </a:lnTo>
                  <a:lnTo>
                    <a:pt x="284" y="301"/>
                  </a:lnTo>
                  <a:lnTo>
                    <a:pt x="281" y="305"/>
                  </a:lnTo>
                  <a:lnTo>
                    <a:pt x="303" y="320"/>
                  </a:lnTo>
                  <a:lnTo>
                    <a:pt x="303" y="322"/>
                  </a:lnTo>
                  <a:lnTo>
                    <a:pt x="314" y="317"/>
                  </a:lnTo>
                  <a:lnTo>
                    <a:pt x="314" y="316"/>
                  </a:lnTo>
                  <a:lnTo>
                    <a:pt x="324" y="316"/>
                  </a:lnTo>
                  <a:lnTo>
                    <a:pt x="329" y="318"/>
                  </a:lnTo>
                  <a:lnTo>
                    <a:pt x="332" y="320"/>
                  </a:lnTo>
                  <a:lnTo>
                    <a:pt x="333" y="323"/>
                  </a:lnTo>
                  <a:lnTo>
                    <a:pt x="333" y="326"/>
                  </a:lnTo>
                  <a:lnTo>
                    <a:pt x="335" y="329"/>
                  </a:lnTo>
                  <a:lnTo>
                    <a:pt x="337" y="331"/>
                  </a:lnTo>
                  <a:lnTo>
                    <a:pt x="343" y="333"/>
                  </a:lnTo>
                  <a:lnTo>
                    <a:pt x="343" y="346"/>
                  </a:lnTo>
                  <a:lnTo>
                    <a:pt x="333" y="348"/>
                  </a:lnTo>
                  <a:lnTo>
                    <a:pt x="330" y="357"/>
                  </a:lnTo>
                  <a:lnTo>
                    <a:pt x="301" y="357"/>
                  </a:lnTo>
                  <a:lnTo>
                    <a:pt x="292" y="356"/>
                  </a:lnTo>
                  <a:lnTo>
                    <a:pt x="281" y="354"/>
                  </a:lnTo>
                  <a:lnTo>
                    <a:pt x="272" y="346"/>
                  </a:lnTo>
                  <a:lnTo>
                    <a:pt x="252" y="348"/>
                  </a:lnTo>
                  <a:lnTo>
                    <a:pt x="248" y="348"/>
                  </a:lnTo>
                  <a:lnTo>
                    <a:pt x="244" y="346"/>
                  </a:lnTo>
                  <a:lnTo>
                    <a:pt x="239" y="343"/>
                  </a:lnTo>
                  <a:lnTo>
                    <a:pt x="235" y="338"/>
                  </a:lnTo>
                  <a:lnTo>
                    <a:pt x="232" y="333"/>
                  </a:lnTo>
                  <a:lnTo>
                    <a:pt x="226" y="322"/>
                  </a:lnTo>
                  <a:lnTo>
                    <a:pt x="221" y="314"/>
                  </a:lnTo>
                  <a:lnTo>
                    <a:pt x="210" y="303"/>
                  </a:lnTo>
                  <a:lnTo>
                    <a:pt x="206" y="296"/>
                  </a:lnTo>
                  <a:lnTo>
                    <a:pt x="205" y="287"/>
                  </a:lnTo>
                  <a:lnTo>
                    <a:pt x="206" y="268"/>
                  </a:lnTo>
                  <a:lnTo>
                    <a:pt x="191" y="255"/>
                  </a:lnTo>
                  <a:lnTo>
                    <a:pt x="155" y="250"/>
                  </a:lnTo>
                  <a:lnTo>
                    <a:pt x="155" y="246"/>
                  </a:lnTo>
                  <a:lnTo>
                    <a:pt x="153" y="244"/>
                  </a:lnTo>
                  <a:lnTo>
                    <a:pt x="150" y="243"/>
                  </a:lnTo>
                  <a:lnTo>
                    <a:pt x="144" y="242"/>
                  </a:lnTo>
                  <a:lnTo>
                    <a:pt x="144" y="236"/>
                  </a:lnTo>
                  <a:lnTo>
                    <a:pt x="133" y="236"/>
                  </a:lnTo>
                  <a:lnTo>
                    <a:pt x="133" y="232"/>
                  </a:lnTo>
                  <a:lnTo>
                    <a:pt x="119" y="228"/>
                  </a:lnTo>
                  <a:lnTo>
                    <a:pt x="119" y="222"/>
                  </a:lnTo>
                  <a:lnTo>
                    <a:pt x="117" y="220"/>
                  </a:lnTo>
                  <a:lnTo>
                    <a:pt x="114" y="219"/>
                  </a:lnTo>
                  <a:lnTo>
                    <a:pt x="108" y="218"/>
                  </a:lnTo>
                  <a:lnTo>
                    <a:pt x="108" y="209"/>
                  </a:lnTo>
                  <a:lnTo>
                    <a:pt x="128" y="207"/>
                  </a:lnTo>
                  <a:lnTo>
                    <a:pt x="137" y="207"/>
                  </a:lnTo>
                  <a:lnTo>
                    <a:pt x="142" y="220"/>
                  </a:lnTo>
                  <a:lnTo>
                    <a:pt x="166" y="218"/>
                  </a:lnTo>
                  <a:lnTo>
                    <a:pt x="175" y="219"/>
                  </a:lnTo>
                  <a:lnTo>
                    <a:pt x="191" y="220"/>
                  </a:lnTo>
                  <a:lnTo>
                    <a:pt x="194" y="220"/>
                  </a:lnTo>
                  <a:lnTo>
                    <a:pt x="199" y="220"/>
                  </a:lnTo>
                  <a:lnTo>
                    <a:pt x="202" y="221"/>
                  </a:lnTo>
                  <a:lnTo>
                    <a:pt x="204" y="223"/>
                  </a:lnTo>
                  <a:lnTo>
                    <a:pt x="205" y="224"/>
                  </a:lnTo>
                  <a:lnTo>
                    <a:pt x="207" y="226"/>
                  </a:lnTo>
                  <a:lnTo>
                    <a:pt x="211" y="227"/>
                  </a:lnTo>
                  <a:lnTo>
                    <a:pt x="218" y="227"/>
                  </a:lnTo>
                  <a:lnTo>
                    <a:pt x="227" y="227"/>
                  </a:lnTo>
                  <a:lnTo>
                    <a:pt x="238" y="225"/>
                  </a:lnTo>
                  <a:lnTo>
                    <a:pt x="248" y="223"/>
                  </a:lnTo>
                  <a:lnTo>
                    <a:pt x="255" y="221"/>
                  </a:lnTo>
                  <a:lnTo>
                    <a:pt x="263" y="220"/>
                  </a:lnTo>
                  <a:lnTo>
                    <a:pt x="274" y="220"/>
                  </a:lnTo>
                  <a:lnTo>
                    <a:pt x="274" y="223"/>
                  </a:lnTo>
                  <a:lnTo>
                    <a:pt x="304" y="215"/>
                  </a:lnTo>
                  <a:lnTo>
                    <a:pt x="303" y="215"/>
                  </a:lnTo>
                  <a:lnTo>
                    <a:pt x="314" y="204"/>
                  </a:lnTo>
                  <a:lnTo>
                    <a:pt x="316" y="207"/>
                  </a:lnTo>
                  <a:lnTo>
                    <a:pt x="317" y="203"/>
                  </a:lnTo>
                  <a:lnTo>
                    <a:pt x="319" y="197"/>
                  </a:lnTo>
                  <a:lnTo>
                    <a:pt x="324" y="191"/>
                  </a:lnTo>
                  <a:lnTo>
                    <a:pt x="328" y="185"/>
                  </a:lnTo>
                  <a:lnTo>
                    <a:pt x="332" y="178"/>
                  </a:lnTo>
                  <a:lnTo>
                    <a:pt x="335" y="170"/>
                  </a:lnTo>
                  <a:lnTo>
                    <a:pt x="338" y="163"/>
                  </a:lnTo>
                  <a:lnTo>
                    <a:pt x="339" y="156"/>
                  </a:lnTo>
                  <a:lnTo>
                    <a:pt x="339" y="153"/>
                  </a:lnTo>
                  <a:lnTo>
                    <a:pt x="337" y="148"/>
                  </a:lnTo>
                  <a:lnTo>
                    <a:pt x="333" y="137"/>
                  </a:lnTo>
                  <a:lnTo>
                    <a:pt x="308" y="113"/>
                  </a:lnTo>
                  <a:lnTo>
                    <a:pt x="310" y="110"/>
                  </a:lnTo>
                  <a:lnTo>
                    <a:pt x="294" y="113"/>
                  </a:lnTo>
                  <a:lnTo>
                    <a:pt x="288" y="110"/>
                  </a:lnTo>
                  <a:lnTo>
                    <a:pt x="281" y="107"/>
                  </a:lnTo>
                  <a:lnTo>
                    <a:pt x="272" y="105"/>
                  </a:lnTo>
                  <a:lnTo>
                    <a:pt x="262" y="103"/>
                  </a:lnTo>
                  <a:lnTo>
                    <a:pt x="243" y="99"/>
                  </a:lnTo>
                  <a:lnTo>
                    <a:pt x="227" y="97"/>
                  </a:lnTo>
                  <a:lnTo>
                    <a:pt x="227" y="89"/>
                  </a:lnTo>
                  <a:lnTo>
                    <a:pt x="212" y="86"/>
                  </a:lnTo>
                  <a:lnTo>
                    <a:pt x="191" y="82"/>
                  </a:lnTo>
                  <a:lnTo>
                    <a:pt x="170" y="78"/>
                  </a:lnTo>
                  <a:lnTo>
                    <a:pt x="162" y="76"/>
                  </a:lnTo>
                  <a:lnTo>
                    <a:pt x="110" y="79"/>
                  </a:lnTo>
                  <a:lnTo>
                    <a:pt x="96" y="98"/>
                  </a:lnTo>
                  <a:lnTo>
                    <a:pt x="92" y="83"/>
                  </a:lnTo>
                  <a:lnTo>
                    <a:pt x="87" y="83"/>
                  </a:lnTo>
                  <a:lnTo>
                    <a:pt x="83" y="84"/>
                  </a:lnTo>
                  <a:lnTo>
                    <a:pt x="80" y="83"/>
                  </a:lnTo>
                  <a:lnTo>
                    <a:pt x="77" y="81"/>
                  </a:lnTo>
                  <a:lnTo>
                    <a:pt x="61" y="83"/>
                  </a:lnTo>
                  <a:lnTo>
                    <a:pt x="61" y="78"/>
                  </a:lnTo>
                  <a:lnTo>
                    <a:pt x="56" y="78"/>
                  </a:lnTo>
                  <a:lnTo>
                    <a:pt x="56" y="66"/>
                  </a:lnTo>
                  <a:lnTo>
                    <a:pt x="50" y="66"/>
                  </a:lnTo>
                  <a:lnTo>
                    <a:pt x="54" y="68"/>
                  </a:lnTo>
                  <a:lnTo>
                    <a:pt x="38" y="79"/>
                  </a:lnTo>
                  <a:lnTo>
                    <a:pt x="36" y="78"/>
                  </a:lnTo>
                  <a:lnTo>
                    <a:pt x="36" y="87"/>
                  </a:lnTo>
                  <a:lnTo>
                    <a:pt x="21" y="87"/>
                  </a:lnTo>
                  <a:lnTo>
                    <a:pt x="19" y="94"/>
                  </a:lnTo>
                  <a:lnTo>
                    <a:pt x="18" y="97"/>
                  </a:lnTo>
                  <a:lnTo>
                    <a:pt x="17" y="100"/>
                  </a:lnTo>
                  <a:lnTo>
                    <a:pt x="15" y="102"/>
                  </a:lnTo>
                  <a:lnTo>
                    <a:pt x="12" y="105"/>
                  </a:lnTo>
                  <a:lnTo>
                    <a:pt x="9" y="110"/>
                  </a:lnTo>
                  <a:lnTo>
                    <a:pt x="5" y="122"/>
                  </a:lnTo>
                  <a:lnTo>
                    <a:pt x="1" y="134"/>
                  </a:lnTo>
                  <a:lnTo>
                    <a:pt x="0" y="159"/>
                  </a:lnTo>
                  <a:lnTo>
                    <a:pt x="3" y="165"/>
                  </a:lnTo>
                  <a:lnTo>
                    <a:pt x="7" y="172"/>
                  </a:lnTo>
                  <a:lnTo>
                    <a:pt x="9" y="171"/>
                  </a:lnTo>
                  <a:lnTo>
                    <a:pt x="41" y="183"/>
                  </a:lnTo>
                  <a:lnTo>
                    <a:pt x="42" y="186"/>
                  </a:lnTo>
                  <a:lnTo>
                    <a:pt x="42" y="188"/>
                  </a:lnTo>
                  <a:lnTo>
                    <a:pt x="43" y="190"/>
                  </a:lnTo>
                  <a:lnTo>
                    <a:pt x="44" y="191"/>
                  </a:lnTo>
                  <a:lnTo>
                    <a:pt x="49" y="192"/>
                  </a:lnTo>
                  <a:lnTo>
                    <a:pt x="56" y="193"/>
                  </a:lnTo>
                  <a:lnTo>
                    <a:pt x="54" y="201"/>
                  </a:lnTo>
                  <a:lnTo>
                    <a:pt x="41" y="252"/>
                  </a:lnTo>
                  <a:lnTo>
                    <a:pt x="45" y="252"/>
                  </a:lnTo>
                  <a:lnTo>
                    <a:pt x="56" y="255"/>
                  </a:lnTo>
                  <a:lnTo>
                    <a:pt x="57" y="262"/>
                  </a:lnTo>
                  <a:lnTo>
                    <a:pt x="62" y="268"/>
                  </a:lnTo>
                  <a:lnTo>
                    <a:pt x="67" y="274"/>
                  </a:lnTo>
                  <a:lnTo>
                    <a:pt x="73" y="281"/>
                  </a:lnTo>
                  <a:lnTo>
                    <a:pt x="80" y="288"/>
                  </a:lnTo>
                  <a:lnTo>
                    <a:pt x="85" y="294"/>
                  </a:lnTo>
                  <a:lnTo>
                    <a:pt x="89" y="300"/>
                  </a:lnTo>
                  <a:lnTo>
                    <a:pt x="90" y="305"/>
                  </a:lnTo>
                  <a:lnTo>
                    <a:pt x="90" y="306"/>
                  </a:lnTo>
                  <a:lnTo>
                    <a:pt x="87" y="312"/>
                  </a:lnTo>
                  <a:lnTo>
                    <a:pt x="84" y="317"/>
                  </a:lnTo>
                  <a:lnTo>
                    <a:pt x="88" y="335"/>
                  </a:lnTo>
                  <a:lnTo>
                    <a:pt x="91" y="336"/>
                  </a:lnTo>
                  <a:lnTo>
                    <a:pt x="93" y="337"/>
                  </a:lnTo>
                  <a:lnTo>
                    <a:pt x="94" y="338"/>
                  </a:lnTo>
                  <a:lnTo>
                    <a:pt x="94" y="343"/>
                  </a:lnTo>
                  <a:lnTo>
                    <a:pt x="93" y="352"/>
                  </a:lnTo>
                  <a:lnTo>
                    <a:pt x="92" y="355"/>
                  </a:lnTo>
                  <a:lnTo>
                    <a:pt x="95" y="356"/>
                  </a:lnTo>
                  <a:lnTo>
                    <a:pt x="108" y="356"/>
                  </a:lnTo>
                  <a:lnTo>
                    <a:pt x="111" y="362"/>
                  </a:lnTo>
                  <a:lnTo>
                    <a:pt x="113" y="371"/>
                  </a:lnTo>
                  <a:lnTo>
                    <a:pt x="113" y="375"/>
                  </a:lnTo>
                  <a:lnTo>
                    <a:pt x="111" y="380"/>
                  </a:lnTo>
                  <a:lnTo>
                    <a:pt x="122" y="382"/>
                  </a:lnTo>
                  <a:lnTo>
                    <a:pt x="129" y="385"/>
                  </a:lnTo>
                  <a:lnTo>
                    <a:pt x="132" y="387"/>
                  </a:lnTo>
                  <a:lnTo>
                    <a:pt x="134" y="388"/>
                  </a:lnTo>
                  <a:lnTo>
                    <a:pt x="135" y="390"/>
                  </a:lnTo>
                  <a:lnTo>
                    <a:pt x="135" y="392"/>
                  </a:lnTo>
                  <a:lnTo>
                    <a:pt x="134" y="404"/>
                  </a:lnTo>
                  <a:lnTo>
                    <a:pt x="131" y="420"/>
                  </a:lnTo>
                  <a:lnTo>
                    <a:pt x="138" y="422"/>
                  </a:lnTo>
                  <a:lnTo>
                    <a:pt x="145" y="426"/>
                  </a:lnTo>
                  <a:lnTo>
                    <a:pt x="154" y="430"/>
                  </a:lnTo>
                  <a:lnTo>
                    <a:pt x="164" y="436"/>
                  </a:lnTo>
                  <a:lnTo>
                    <a:pt x="172" y="441"/>
                  </a:lnTo>
                  <a:lnTo>
                    <a:pt x="178" y="448"/>
                  </a:lnTo>
                  <a:lnTo>
                    <a:pt x="181" y="452"/>
                  </a:lnTo>
                  <a:lnTo>
                    <a:pt x="182" y="455"/>
                  </a:lnTo>
                  <a:lnTo>
                    <a:pt x="184" y="458"/>
                  </a:lnTo>
                  <a:lnTo>
                    <a:pt x="184" y="461"/>
                  </a:lnTo>
                  <a:lnTo>
                    <a:pt x="184" y="471"/>
                  </a:lnTo>
                  <a:lnTo>
                    <a:pt x="181" y="484"/>
                  </a:lnTo>
                  <a:lnTo>
                    <a:pt x="175" y="501"/>
                  </a:lnTo>
                  <a:lnTo>
                    <a:pt x="168" y="519"/>
                  </a:lnTo>
                  <a:lnTo>
                    <a:pt x="164" y="530"/>
                  </a:lnTo>
                  <a:lnTo>
                    <a:pt x="156" y="541"/>
                  </a:lnTo>
                  <a:lnTo>
                    <a:pt x="148" y="557"/>
                  </a:lnTo>
                  <a:lnTo>
                    <a:pt x="141" y="573"/>
                  </a:lnTo>
                  <a:lnTo>
                    <a:pt x="137" y="584"/>
                  </a:lnTo>
                  <a:lnTo>
                    <a:pt x="133" y="586"/>
                  </a:lnTo>
                  <a:lnTo>
                    <a:pt x="128" y="588"/>
                  </a:lnTo>
                  <a:lnTo>
                    <a:pt x="126" y="593"/>
                  </a:lnTo>
                  <a:lnTo>
                    <a:pt x="123" y="596"/>
                  </a:lnTo>
                  <a:lnTo>
                    <a:pt x="119" y="604"/>
                  </a:lnTo>
                  <a:lnTo>
                    <a:pt x="115" y="612"/>
                  </a:lnTo>
                  <a:lnTo>
                    <a:pt x="123" y="612"/>
                  </a:lnTo>
                  <a:lnTo>
                    <a:pt x="123" y="607"/>
                  </a:lnTo>
                  <a:lnTo>
                    <a:pt x="125" y="602"/>
                  </a:lnTo>
                  <a:lnTo>
                    <a:pt x="126" y="600"/>
                  </a:lnTo>
                  <a:lnTo>
                    <a:pt x="128" y="598"/>
                  </a:lnTo>
                  <a:lnTo>
                    <a:pt x="131" y="597"/>
                  </a:lnTo>
                  <a:lnTo>
                    <a:pt x="133" y="597"/>
                  </a:lnTo>
                  <a:lnTo>
                    <a:pt x="142" y="607"/>
                  </a:lnTo>
                  <a:lnTo>
                    <a:pt x="155" y="622"/>
                  </a:lnTo>
                  <a:lnTo>
                    <a:pt x="179" y="621"/>
                  </a:lnTo>
                  <a:lnTo>
                    <a:pt x="187" y="621"/>
                  </a:lnTo>
                  <a:lnTo>
                    <a:pt x="187" y="626"/>
                  </a:lnTo>
                  <a:lnTo>
                    <a:pt x="195" y="627"/>
                  </a:lnTo>
                  <a:lnTo>
                    <a:pt x="199" y="628"/>
                  </a:lnTo>
                  <a:lnTo>
                    <a:pt x="201" y="630"/>
                  </a:lnTo>
                  <a:lnTo>
                    <a:pt x="201" y="632"/>
                  </a:lnTo>
                  <a:lnTo>
                    <a:pt x="202" y="635"/>
                  </a:lnTo>
                  <a:lnTo>
                    <a:pt x="202" y="639"/>
                  </a:lnTo>
                  <a:lnTo>
                    <a:pt x="191" y="639"/>
                  </a:lnTo>
                  <a:lnTo>
                    <a:pt x="181" y="639"/>
                  </a:lnTo>
                  <a:lnTo>
                    <a:pt x="174" y="641"/>
                  </a:lnTo>
                  <a:lnTo>
                    <a:pt x="168" y="643"/>
                  </a:lnTo>
                  <a:lnTo>
                    <a:pt x="163" y="647"/>
                  </a:lnTo>
                  <a:lnTo>
                    <a:pt x="156" y="652"/>
                  </a:lnTo>
                  <a:lnTo>
                    <a:pt x="151" y="654"/>
                  </a:lnTo>
                  <a:lnTo>
                    <a:pt x="144" y="654"/>
                  </a:lnTo>
                  <a:lnTo>
                    <a:pt x="140" y="673"/>
                  </a:lnTo>
                  <a:lnTo>
                    <a:pt x="144" y="673"/>
                  </a:lnTo>
                  <a:lnTo>
                    <a:pt x="144" y="680"/>
                  </a:lnTo>
                  <a:lnTo>
                    <a:pt x="142" y="685"/>
                  </a:lnTo>
                  <a:lnTo>
                    <a:pt x="138" y="696"/>
                  </a:lnTo>
                  <a:lnTo>
                    <a:pt x="135" y="710"/>
                  </a:lnTo>
                  <a:lnTo>
                    <a:pt x="133" y="722"/>
                  </a:lnTo>
                  <a:lnTo>
                    <a:pt x="140" y="725"/>
                  </a:lnTo>
                  <a:lnTo>
                    <a:pt x="140" y="747"/>
                  </a:lnTo>
                  <a:lnTo>
                    <a:pt x="145" y="751"/>
                  </a:lnTo>
                  <a:lnTo>
                    <a:pt x="151" y="756"/>
                  </a:lnTo>
                  <a:lnTo>
                    <a:pt x="153" y="759"/>
                  </a:lnTo>
                  <a:lnTo>
                    <a:pt x="155" y="761"/>
                  </a:lnTo>
                  <a:lnTo>
                    <a:pt x="157" y="764"/>
                  </a:lnTo>
                  <a:lnTo>
                    <a:pt x="157" y="766"/>
                  </a:lnTo>
                  <a:lnTo>
                    <a:pt x="152" y="772"/>
                  </a:lnTo>
                  <a:lnTo>
                    <a:pt x="148" y="781"/>
                  </a:lnTo>
                  <a:lnTo>
                    <a:pt x="151" y="785"/>
                  </a:lnTo>
                  <a:lnTo>
                    <a:pt x="159" y="789"/>
                  </a:lnTo>
                  <a:lnTo>
                    <a:pt x="166" y="793"/>
                  </a:lnTo>
                  <a:lnTo>
                    <a:pt x="171" y="795"/>
                  </a:lnTo>
                  <a:lnTo>
                    <a:pt x="167" y="814"/>
                  </a:lnTo>
                  <a:lnTo>
                    <a:pt x="169" y="821"/>
                  </a:lnTo>
                  <a:lnTo>
                    <a:pt x="175" y="821"/>
                  </a:lnTo>
                  <a:lnTo>
                    <a:pt x="180" y="824"/>
                  </a:lnTo>
                  <a:lnTo>
                    <a:pt x="186" y="827"/>
                  </a:lnTo>
                  <a:lnTo>
                    <a:pt x="190" y="832"/>
                  </a:lnTo>
                  <a:lnTo>
                    <a:pt x="193" y="837"/>
                  </a:lnTo>
                  <a:lnTo>
                    <a:pt x="196" y="844"/>
                  </a:lnTo>
                  <a:lnTo>
                    <a:pt x="198" y="849"/>
                  </a:lnTo>
                  <a:lnTo>
                    <a:pt x="198" y="854"/>
                  </a:lnTo>
                  <a:lnTo>
                    <a:pt x="200" y="853"/>
                  </a:lnTo>
                  <a:lnTo>
                    <a:pt x="206" y="853"/>
                  </a:lnTo>
                  <a:lnTo>
                    <a:pt x="218" y="853"/>
                  </a:lnTo>
                  <a:lnTo>
                    <a:pt x="218" y="856"/>
                  </a:lnTo>
                  <a:lnTo>
                    <a:pt x="224" y="854"/>
                  </a:lnTo>
                  <a:lnTo>
                    <a:pt x="229" y="853"/>
                  </a:lnTo>
                  <a:lnTo>
                    <a:pt x="238" y="853"/>
                  </a:lnTo>
                  <a:lnTo>
                    <a:pt x="243" y="853"/>
                  </a:lnTo>
                  <a:lnTo>
                    <a:pt x="245" y="855"/>
                  </a:lnTo>
                  <a:lnTo>
                    <a:pt x="246" y="857"/>
                  </a:lnTo>
                  <a:lnTo>
                    <a:pt x="246" y="859"/>
                  </a:lnTo>
                  <a:lnTo>
                    <a:pt x="245" y="862"/>
                  </a:lnTo>
                  <a:lnTo>
                    <a:pt x="246" y="863"/>
                  </a:lnTo>
                  <a:lnTo>
                    <a:pt x="248" y="863"/>
                  </a:lnTo>
                  <a:lnTo>
                    <a:pt x="252" y="862"/>
                  </a:lnTo>
                  <a:lnTo>
                    <a:pt x="263" y="858"/>
                  </a:lnTo>
                  <a:lnTo>
                    <a:pt x="276" y="854"/>
                  </a:lnTo>
                  <a:lnTo>
                    <a:pt x="285" y="855"/>
                  </a:lnTo>
                  <a:lnTo>
                    <a:pt x="297" y="858"/>
                  </a:lnTo>
                  <a:lnTo>
                    <a:pt x="301" y="860"/>
                  </a:lnTo>
                  <a:lnTo>
                    <a:pt x="305" y="862"/>
                  </a:lnTo>
                  <a:lnTo>
                    <a:pt x="307" y="864"/>
                  </a:lnTo>
                  <a:lnTo>
                    <a:pt x="308" y="868"/>
                  </a:lnTo>
                  <a:lnTo>
                    <a:pt x="308" y="873"/>
                  </a:lnTo>
                  <a:lnTo>
                    <a:pt x="306" y="878"/>
                  </a:lnTo>
                  <a:lnTo>
                    <a:pt x="311" y="881"/>
                  </a:lnTo>
                  <a:lnTo>
                    <a:pt x="315" y="883"/>
                  </a:lnTo>
                  <a:lnTo>
                    <a:pt x="317" y="886"/>
                  </a:lnTo>
                  <a:lnTo>
                    <a:pt x="317" y="888"/>
                  </a:lnTo>
                  <a:lnTo>
                    <a:pt x="316" y="895"/>
                  </a:lnTo>
                  <a:lnTo>
                    <a:pt x="316" y="904"/>
                  </a:lnTo>
                  <a:lnTo>
                    <a:pt x="331" y="909"/>
                  </a:lnTo>
                  <a:lnTo>
                    <a:pt x="335" y="926"/>
                  </a:lnTo>
                  <a:lnTo>
                    <a:pt x="340" y="927"/>
                  </a:lnTo>
                  <a:lnTo>
                    <a:pt x="344" y="929"/>
                  </a:lnTo>
                  <a:lnTo>
                    <a:pt x="347" y="930"/>
                  </a:lnTo>
                  <a:lnTo>
                    <a:pt x="349" y="932"/>
                  </a:lnTo>
                  <a:lnTo>
                    <a:pt x="351" y="933"/>
                  </a:lnTo>
                  <a:lnTo>
                    <a:pt x="353" y="935"/>
                  </a:lnTo>
                  <a:lnTo>
                    <a:pt x="356" y="935"/>
                  </a:lnTo>
                  <a:lnTo>
                    <a:pt x="360" y="936"/>
                  </a:lnTo>
                  <a:lnTo>
                    <a:pt x="368" y="936"/>
                  </a:lnTo>
                  <a:lnTo>
                    <a:pt x="368" y="946"/>
                  </a:lnTo>
                  <a:lnTo>
                    <a:pt x="382" y="946"/>
                  </a:lnTo>
                  <a:lnTo>
                    <a:pt x="385" y="946"/>
                  </a:lnTo>
                  <a:lnTo>
                    <a:pt x="390" y="948"/>
                  </a:lnTo>
                  <a:lnTo>
                    <a:pt x="395" y="951"/>
                  </a:lnTo>
                  <a:lnTo>
                    <a:pt x="399" y="954"/>
                  </a:lnTo>
                  <a:lnTo>
                    <a:pt x="404" y="957"/>
                  </a:lnTo>
                  <a:lnTo>
                    <a:pt x="409" y="960"/>
                  </a:lnTo>
                  <a:lnTo>
                    <a:pt x="412" y="963"/>
                  </a:lnTo>
                  <a:lnTo>
                    <a:pt x="413" y="966"/>
                  </a:lnTo>
                  <a:lnTo>
                    <a:pt x="413" y="969"/>
                  </a:lnTo>
                  <a:lnTo>
                    <a:pt x="412" y="972"/>
                  </a:lnTo>
                  <a:lnTo>
                    <a:pt x="410" y="975"/>
                  </a:lnTo>
                  <a:lnTo>
                    <a:pt x="406" y="980"/>
                  </a:lnTo>
                  <a:lnTo>
                    <a:pt x="401" y="985"/>
                  </a:lnTo>
                  <a:lnTo>
                    <a:pt x="397" y="988"/>
                  </a:lnTo>
                  <a:lnTo>
                    <a:pt x="393" y="992"/>
                  </a:lnTo>
                  <a:lnTo>
                    <a:pt x="389" y="994"/>
                  </a:lnTo>
                  <a:lnTo>
                    <a:pt x="386" y="995"/>
                  </a:lnTo>
                  <a:lnTo>
                    <a:pt x="368" y="993"/>
                  </a:lnTo>
                  <a:lnTo>
                    <a:pt x="368" y="997"/>
                  </a:lnTo>
                  <a:lnTo>
                    <a:pt x="369" y="999"/>
                  </a:lnTo>
                  <a:lnTo>
                    <a:pt x="370" y="1001"/>
                  </a:lnTo>
                  <a:lnTo>
                    <a:pt x="372" y="1002"/>
                  </a:lnTo>
                  <a:lnTo>
                    <a:pt x="376" y="1005"/>
                  </a:lnTo>
                  <a:lnTo>
                    <a:pt x="384" y="1007"/>
                  </a:lnTo>
                  <a:lnTo>
                    <a:pt x="384" y="1013"/>
                  </a:lnTo>
                  <a:lnTo>
                    <a:pt x="384" y="1017"/>
                  </a:lnTo>
                  <a:lnTo>
                    <a:pt x="386" y="1021"/>
                  </a:lnTo>
                  <a:lnTo>
                    <a:pt x="387" y="1025"/>
                  </a:lnTo>
                  <a:lnTo>
                    <a:pt x="389" y="1028"/>
                  </a:lnTo>
                  <a:lnTo>
                    <a:pt x="392" y="1030"/>
                  </a:lnTo>
                  <a:lnTo>
                    <a:pt x="396" y="1033"/>
                  </a:lnTo>
                  <a:lnTo>
                    <a:pt x="400" y="1035"/>
                  </a:lnTo>
                  <a:lnTo>
                    <a:pt x="401" y="1038"/>
                  </a:lnTo>
                  <a:lnTo>
                    <a:pt x="402" y="1041"/>
                  </a:lnTo>
                  <a:lnTo>
                    <a:pt x="404" y="1043"/>
                  </a:lnTo>
                  <a:lnTo>
                    <a:pt x="407" y="1044"/>
                  </a:lnTo>
                  <a:lnTo>
                    <a:pt x="410" y="1044"/>
                  </a:lnTo>
                  <a:lnTo>
                    <a:pt x="412" y="1043"/>
                  </a:lnTo>
                  <a:lnTo>
                    <a:pt x="413" y="1040"/>
                  </a:lnTo>
                  <a:lnTo>
                    <a:pt x="414" y="1036"/>
                  </a:lnTo>
                  <a:lnTo>
                    <a:pt x="414" y="1027"/>
                  </a:lnTo>
                  <a:lnTo>
                    <a:pt x="416" y="1022"/>
                  </a:lnTo>
                  <a:lnTo>
                    <a:pt x="417" y="1021"/>
                  </a:lnTo>
                  <a:lnTo>
                    <a:pt x="420" y="1020"/>
                  </a:lnTo>
                  <a:lnTo>
                    <a:pt x="424" y="1021"/>
                  </a:lnTo>
                  <a:lnTo>
                    <a:pt x="429" y="1024"/>
                  </a:lnTo>
                  <a:lnTo>
                    <a:pt x="449" y="1012"/>
                  </a:lnTo>
                  <a:lnTo>
                    <a:pt x="478" y="1009"/>
                  </a:lnTo>
                  <a:lnTo>
                    <a:pt x="487" y="1016"/>
                  </a:lnTo>
                  <a:lnTo>
                    <a:pt x="492" y="1020"/>
                  </a:lnTo>
                  <a:lnTo>
                    <a:pt x="494" y="1023"/>
                  </a:lnTo>
                  <a:lnTo>
                    <a:pt x="498" y="1025"/>
                  </a:lnTo>
                  <a:lnTo>
                    <a:pt x="504" y="1028"/>
                  </a:lnTo>
                  <a:lnTo>
                    <a:pt x="512" y="1033"/>
                  </a:lnTo>
                  <a:lnTo>
                    <a:pt x="512" y="1039"/>
                  </a:lnTo>
                  <a:lnTo>
                    <a:pt x="507" y="1043"/>
                  </a:lnTo>
                  <a:lnTo>
                    <a:pt x="509" y="1056"/>
                  </a:lnTo>
                  <a:lnTo>
                    <a:pt x="514" y="1063"/>
                  </a:lnTo>
                  <a:lnTo>
                    <a:pt x="523" y="1063"/>
                  </a:lnTo>
                  <a:lnTo>
                    <a:pt x="530" y="1060"/>
                  </a:lnTo>
                  <a:lnTo>
                    <a:pt x="544" y="1056"/>
                  </a:lnTo>
                  <a:lnTo>
                    <a:pt x="561" y="1060"/>
                  </a:lnTo>
                  <a:lnTo>
                    <a:pt x="566" y="1069"/>
                  </a:lnTo>
                  <a:lnTo>
                    <a:pt x="571" y="1075"/>
                  </a:lnTo>
                  <a:lnTo>
                    <a:pt x="571" y="1085"/>
                  </a:lnTo>
                  <a:lnTo>
                    <a:pt x="577" y="1088"/>
                  </a:lnTo>
                  <a:lnTo>
                    <a:pt x="580" y="1089"/>
                  </a:lnTo>
                  <a:lnTo>
                    <a:pt x="588" y="1085"/>
                  </a:lnTo>
                  <a:lnTo>
                    <a:pt x="593" y="1081"/>
                  </a:lnTo>
                  <a:lnTo>
                    <a:pt x="615" y="1081"/>
                  </a:lnTo>
                  <a:lnTo>
                    <a:pt x="615" y="1085"/>
                  </a:lnTo>
                  <a:lnTo>
                    <a:pt x="624" y="1085"/>
                  </a:lnTo>
                  <a:lnTo>
                    <a:pt x="624" y="1080"/>
                  </a:lnTo>
                  <a:lnTo>
                    <a:pt x="627" y="1081"/>
                  </a:lnTo>
                  <a:lnTo>
                    <a:pt x="649" y="1065"/>
                  </a:lnTo>
                  <a:lnTo>
                    <a:pt x="647" y="1063"/>
                  </a:lnTo>
                  <a:lnTo>
                    <a:pt x="656" y="1063"/>
                  </a:lnTo>
                  <a:lnTo>
                    <a:pt x="662" y="1065"/>
                  </a:lnTo>
                  <a:lnTo>
                    <a:pt x="669" y="1070"/>
                  </a:lnTo>
                  <a:lnTo>
                    <a:pt x="669" y="1078"/>
                  </a:lnTo>
                  <a:lnTo>
                    <a:pt x="681" y="1078"/>
                  </a:lnTo>
                  <a:lnTo>
                    <a:pt x="684" y="1078"/>
                  </a:lnTo>
                  <a:lnTo>
                    <a:pt x="686" y="1078"/>
                  </a:lnTo>
                  <a:lnTo>
                    <a:pt x="688" y="1079"/>
                  </a:lnTo>
                  <a:lnTo>
                    <a:pt x="690" y="1081"/>
                  </a:lnTo>
                  <a:lnTo>
                    <a:pt x="690" y="1071"/>
                  </a:lnTo>
                  <a:lnTo>
                    <a:pt x="719" y="1071"/>
                  </a:lnTo>
                  <a:lnTo>
                    <a:pt x="725" y="1073"/>
                  </a:lnTo>
                  <a:lnTo>
                    <a:pt x="729" y="1075"/>
                  </a:lnTo>
                  <a:lnTo>
                    <a:pt x="729" y="1072"/>
                  </a:lnTo>
                  <a:lnTo>
                    <a:pt x="730" y="1069"/>
                  </a:lnTo>
                  <a:lnTo>
                    <a:pt x="732" y="1067"/>
                  </a:lnTo>
                  <a:lnTo>
                    <a:pt x="734" y="1067"/>
                  </a:lnTo>
                  <a:lnTo>
                    <a:pt x="745" y="1067"/>
                  </a:lnTo>
                  <a:lnTo>
                    <a:pt x="753" y="1069"/>
                  </a:lnTo>
                  <a:lnTo>
                    <a:pt x="760" y="1072"/>
                  </a:lnTo>
                  <a:lnTo>
                    <a:pt x="768" y="1075"/>
                  </a:lnTo>
                  <a:lnTo>
                    <a:pt x="774" y="1072"/>
                  </a:lnTo>
                  <a:lnTo>
                    <a:pt x="781" y="1070"/>
                  </a:lnTo>
                  <a:lnTo>
                    <a:pt x="791" y="1070"/>
                  </a:lnTo>
                  <a:lnTo>
                    <a:pt x="786" y="1080"/>
                  </a:lnTo>
                  <a:lnTo>
                    <a:pt x="797" y="1080"/>
                  </a:lnTo>
                  <a:lnTo>
                    <a:pt x="797" y="1094"/>
                  </a:lnTo>
                  <a:lnTo>
                    <a:pt x="796" y="1099"/>
                  </a:lnTo>
                  <a:lnTo>
                    <a:pt x="794" y="1102"/>
                  </a:lnTo>
                  <a:lnTo>
                    <a:pt x="792" y="1105"/>
                  </a:lnTo>
                  <a:lnTo>
                    <a:pt x="788" y="1108"/>
                  </a:lnTo>
                  <a:lnTo>
                    <a:pt x="800" y="1108"/>
                  </a:lnTo>
                  <a:lnTo>
                    <a:pt x="800" y="1119"/>
                  </a:lnTo>
                  <a:lnTo>
                    <a:pt x="791" y="1127"/>
                  </a:lnTo>
                  <a:lnTo>
                    <a:pt x="808" y="1132"/>
                  </a:lnTo>
                  <a:lnTo>
                    <a:pt x="810" y="1143"/>
                  </a:lnTo>
                  <a:lnTo>
                    <a:pt x="822" y="1145"/>
                  </a:lnTo>
                  <a:lnTo>
                    <a:pt x="815" y="1156"/>
                  </a:lnTo>
                  <a:lnTo>
                    <a:pt x="817" y="1159"/>
                  </a:lnTo>
                  <a:lnTo>
                    <a:pt x="817" y="1164"/>
                  </a:lnTo>
                  <a:lnTo>
                    <a:pt x="817" y="1172"/>
                  </a:lnTo>
                  <a:lnTo>
                    <a:pt x="816" y="1177"/>
                  </a:lnTo>
                  <a:lnTo>
                    <a:pt x="813" y="1180"/>
                  </a:lnTo>
                  <a:lnTo>
                    <a:pt x="799" y="1180"/>
                  </a:lnTo>
                  <a:lnTo>
                    <a:pt x="797" y="1182"/>
                  </a:lnTo>
                  <a:lnTo>
                    <a:pt x="796" y="1185"/>
                  </a:lnTo>
                  <a:lnTo>
                    <a:pt x="794" y="1186"/>
                  </a:lnTo>
                  <a:lnTo>
                    <a:pt x="788" y="1187"/>
                  </a:lnTo>
                  <a:lnTo>
                    <a:pt x="781" y="1187"/>
                  </a:lnTo>
                  <a:lnTo>
                    <a:pt x="781" y="1195"/>
                  </a:lnTo>
                  <a:lnTo>
                    <a:pt x="773" y="1205"/>
                  </a:lnTo>
                  <a:lnTo>
                    <a:pt x="766" y="1215"/>
                  </a:lnTo>
                  <a:lnTo>
                    <a:pt x="766" y="1222"/>
                  </a:lnTo>
                  <a:lnTo>
                    <a:pt x="788" y="1222"/>
                  </a:lnTo>
                  <a:lnTo>
                    <a:pt x="791" y="1219"/>
                  </a:lnTo>
                  <a:lnTo>
                    <a:pt x="793" y="1215"/>
                  </a:lnTo>
                  <a:lnTo>
                    <a:pt x="796" y="1212"/>
                  </a:lnTo>
                  <a:lnTo>
                    <a:pt x="799" y="1211"/>
                  </a:lnTo>
                  <a:lnTo>
                    <a:pt x="806" y="1211"/>
                  </a:lnTo>
                  <a:lnTo>
                    <a:pt x="813" y="1214"/>
                  </a:lnTo>
                  <a:lnTo>
                    <a:pt x="815" y="1216"/>
                  </a:lnTo>
                  <a:lnTo>
                    <a:pt x="817" y="1218"/>
                  </a:lnTo>
                  <a:lnTo>
                    <a:pt x="820" y="1221"/>
                  </a:lnTo>
                  <a:lnTo>
                    <a:pt x="820" y="1224"/>
                  </a:lnTo>
                  <a:lnTo>
                    <a:pt x="820" y="1229"/>
                  </a:lnTo>
                  <a:lnTo>
                    <a:pt x="797" y="1246"/>
                  </a:lnTo>
                  <a:lnTo>
                    <a:pt x="795" y="1244"/>
                  </a:lnTo>
                  <a:lnTo>
                    <a:pt x="797" y="1258"/>
                  </a:lnTo>
                  <a:lnTo>
                    <a:pt x="768" y="1270"/>
                  </a:lnTo>
                  <a:lnTo>
                    <a:pt x="770" y="1273"/>
                  </a:lnTo>
                  <a:lnTo>
                    <a:pt x="772" y="1276"/>
                  </a:lnTo>
                  <a:lnTo>
                    <a:pt x="776" y="1278"/>
                  </a:lnTo>
                  <a:lnTo>
                    <a:pt x="780" y="1280"/>
                  </a:lnTo>
                  <a:lnTo>
                    <a:pt x="792" y="1280"/>
                  </a:lnTo>
                  <a:lnTo>
                    <a:pt x="806" y="1280"/>
                  </a:lnTo>
                  <a:lnTo>
                    <a:pt x="813" y="1295"/>
                  </a:lnTo>
                  <a:lnTo>
                    <a:pt x="804" y="1295"/>
                  </a:lnTo>
                  <a:lnTo>
                    <a:pt x="800" y="1295"/>
                  </a:lnTo>
                  <a:lnTo>
                    <a:pt x="799" y="1296"/>
                  </a:lnTo>
                  <a:lnTo>
                    <a:pt x="799" y="1295"/>
                  </a:lnTo>
                  <a:lnTo>
                    <a:pt x="797" y="1294"/>
                  </a:lnTo>
                  <a:lnTo>
                    <a:pt x="799" y="1303"/>
                  </a:lnTo>
                  <a:lnTo>
                    <a:pt x="781" y="1331"/>
                  </a:lnTo>
                  <a:lnTo>
                    <a:pt x="785" y="1331"/>
                  </a:lnTo>
                  <a:lnTo>
                    <a:pt x="788" y="1346"/>
                  </a:lnTo>
                  <a:lnTo>
                    <a:pt x="758" y="1361"/>
                  </a:lnTo>
                  <a:lnTo>
                    <a:pt x="758" y="1359"/>
                  </a:lnTo>
                  <a:lnTo>
                    <a:pt x="752" y="1369"/>
                  </a:lnTo>
                  <a:lnTo>
                    <a:pt x="752" y="1365"/>
                  </a:lnTo>
                  <a:lnTo>
                    <a:pt x="804" y="1378"/>
                  </a:lnTo>
                  <a:lnTo>
                    <a:pt x="806" y="1376"/>
                  </a:lnTo>
                  <a:lnTo>
                    <a:pt x="808" y="1375"/>
                  </a:lnTo>
                  <a:lnTo>
                    <a:pt x="810" y="1374"/>
                  </a:lnTo>
                  <a:lnTo>
                    <a:pt x="813" y="1373"/>
                  </a:lnTo>
                  <a:lnTo>
                    <a:pt x="817" y="1373"/>
                  </a:lnTo>
                  <a:lnTo>
                    <a:pt x="825" y="1377"/>
                  </a:lnTo>
                  <a:lnTo>
                    <a:pt x="833" y="1383"/>
                  </a:lnTo>
                  <a:lnTo>
                    <a:pt x="851" y="13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4" name="Freeform 524"/>
            <p:cNvSpPr>
              <a:spLocks/>
            </p:cNvSpPr>
            <p:nvPr/>
          </p:nvSpPr>
          <p:spPr bwMode="auto">
            <a:xfrm>
              <a:off x="4552950" y="2163763"/>
              <a:ext cx="733425" cy="1354137"/>
            </a:xfrm>
            <a:custGeom>
              <a:avLst/>
              <a:gdLst>
                <a:gd name="T0" fmla="*/ 713202716 w 317"/>
                <a:gd name="T1" fmla="*/ 45362837 h 585"/>
                <a:gd name="T2" fmla="*/ 753525176 w 317"/>
                <a:gd name="T3" fmla="*/ 52924103 h 585"/>
                <a:gd name="T4" fmla="*/ 713202716 w 317"/>
                <a:gd name="T5" fmla="*/ 113407886 h 585"/>
                <a:gd name="T6" fmla="*/ 753525176 w 317"/>
                <a:gd name="T7" fmla="*/ 153730408 h 585"/>
                <a:gd name="T8" fmla="*/ 657759334 w 317"/>
                <a:gd name="T9" fmla="*/ 181451348 h 585"/>
                <a:gd name="T10" fmla="*/ 604836899 w 317"/>
                <a:gd name="T11" fmla="*/ 246975445 h 585"/>
                <a:gd name="T12" fmla="*/ 652719026 w 317"/>
                <a:gd name="T13" fmla="*/ 292338282 h 585"/>
                <a:gd name="T14" fmla="*/ 604836899 w 317"/>
                <a:gd name="T15" fmla="*/ 327620489 h 585"/>
                <a:gd name="T16" fmla="*/ 584675669 w 317"/>
                <a:gd name="T17" fmla="*/ 350302701 h 585"/>
                <a:gd name="T18" fmla="*/ 599796592 w 317"/>
                <a:gd name="T19" fmla="*/ 418346163 h 585"/>
                <a:gd name="T20" fmla="*/ 448587367 w 317"/>
                <a:gd name="T21" fmla="*/ 551915310 h 585"/>
                <a:gd name="T22" fmla="*/ 395663344 w 317"/>
                <a:gd name="T23" fmla="*/ 652721614 h 585"/>
                <a:gd name="T24" fmla="*/ 413305214 w 317"/>
                <a:gd name="T25" fmla="*/ 667842560 h 585"/>
                <a:gd name="T26" fmla="*/ 463708289 w 317"/>
                <a:gd name="T27" fmla="*/ 607358777 h 585"/>
                <a:gd name="T28" fmla="*/ 493950134 w 317"/>
                <a:gd name="T29" fmla="*/ 637600668 h 585"/>
                <a:gd name="T30" fmla="*/ 403224599 w 317"/>
                <a:gd name="T31" fmla="*/ 728326342 h 585"/>
                <a:gd name="T32" fmla="*/ 325099039 w 317"/>
                <a:gd name="T33" fmla="*/ 735886021 h 585"/>
                <a:gd name="T34" fmla="*/ 302418450 w 317"/>
                <a:gd name="T35" fmla="*/ 708165081 h 585"/>
                <a:gd name="T36" fmla="*/ 289816887 w 317"/>
                <a:gd name="T37" fmla="*/ 786289173 h 585"/>
                <a:gd name="T38" fmla="*/ 196571992 w 317"/>
                <a:gd name="T39" fmla="*/ 831652010 h 585"/>
                <a:gd name="T40" fmla="*/ 191531685 w 317"/>
                <a:gd name="T41" fmla="*/ 856853586 h 585"/>
                <a:gd name="T42" fmla="*/ 153728585 w 317"/>
                <a:gd name="T43" fmla="*/ 907256738 h 585"/>
                <a:gd name="T44" fmla="*/ 136088302 w 317"/>
                <a:gd name="T45" fmla="*/ 871974532 h 585"/>
                <a:gd name="T46" fmla="*/ 93244895 w 317"/>
                <a:gd name="T47" fmla="*/ 877014847 h 585"/>
                <a:gd name="T48" fmla="*/ 30241845 w 317"/>
                <a:gd name="T49" fmla="*/ 909777690 h 585"/>
                <a:gd name="T50" fmla="*/ 12599975 w 317"/>
                <a:gd name="T51" fmla="*/ 947579260 h 585"/>
                <a:gd name="T52" fmla="*/ 17640282 w 317"/>
                <a:gd name="T53" fmla="*/ 1028224304 h 585"/>
                <a:gd name="T54" fmla="*/ 123486740 w 317"/>
                <a:gd name="T55" fmla="*/ 1008063043 h 585"/>
                <a:gd name="T56" fmla="*/ 191531685 w 317"/>
                <a:gd name="T57" fmla="*/ 1008063043 h 585"/>
                <a:gd name="T58" fmla="*/ 138607662 w 317"/>
                <a:gd name="T59" fmla="*/ 1060987146 h 585"/>
                <a:gd name="T60" fmla="*/ 73083665 w 317"/>
                <a:gd name="T61" fmla="*/ 1048385564 h 585"/>
                <a:gd name="T62" fmla="*/ 22680590 w 317"/>
                <a:gd name="T63" fmla="*/ 1066027461 h 585"/>
                <a:gd name="T64" fmla="*/ 45362767 w 317"/>
                <a:gd name="T65" fmla="*/ 1096269353 h 585"/>
                <a:gd name="T66" fmla="*/ 15120922 w 317"/>
                <a:gd name="T67" fmla="*/ 1141632190 h 585"/>
                <a:gd name="T68" fmla="*/ 47882127 w 317"/>
                <a:gd name="T69" fmla="*/ 1154232184 h 585"/>
                <a:gd name="T70" fmla="*/ 131047995 w 317"/>
                <a:gd name="T71" fmla="*/ 1123990293 h 585"/>
                <a:gd name="T72" fmla="*/ 85685227 w 317"/>
                <a:gd name="T73" fmla="*/ 1219756282 h 585"/>
                <a:gd name="T74" fmla="*/ 35282152 w 317"/>
                <a:gd name="T75" fmla="*/ 1275199749 h 585"/>
                <a:gd name="T76" fmla="*/ 95765842 w 317"/>
                <a:gd name="T77" fmla="*/ 1262599755 h 585"/>
                <a:gd name="T78" fmla="*/ 80644920 w 317"/>
                <a:gd name="T79" fmla="*/ 1318043222 h 585"/>
                <a:gd name="T80" fmla="*/ 17640282 w 317"/>
                <a:gd name="T81" fmla="*/ 1368446374 h 585"/>
                <a:gd name="T82" fmla="*/ 42841820 w 317"/>
                <a:gd name="T83" fmla="*/ 1408768896 h 585"/>
                <a:gd name="T84" fmla="*/ 110886765 w 317"/>
                <a:gd name="T85" fmla="*/ 1446570466 h 585"/>
                <a:gd name="T86" fmla="*/ 136088302 w 317"/>
                <a:gd name="T87" fmla="*/ 1474292994 h 585"/>
                <a:gd name="T88" fmla="*/ 239413812 w 317"/>
                <a:gd name="T89" fmla="*/ 1451610782 h 585"/>
                <a:gd name="T90" fmla="*/ 340219962 w 317"/>
                <a:gd name="T91" fmla="*/ 1353325429 h 585"/>
                <a:gd name="T92" fmla="*/ 400703652 w 317"/>
                <a:gd name="T93" fmla="*/ 1267640070 h 585"/>
                <a:gd name="T94" fmla="*/ 458667982 w 317"/>
                <a:gd name="T95" fmla="*/ 1295361010 h 585"/>
                <a:gd name="T96" fmla="*/ 516630724 w 317"/>
                <a:gd name="T97" fmla="*/ 1260078803 h 585"/>
                <a:gd name="T98" fmla="*/ 544353209 w 317"/>
                <a:gd name="T99" fmla="*/ 1209675651 h 585"/>
                <a:gd name="T100" fmla="*/ 592235337 w 317"/>
                <a:gd name="T101" fmla="*/ 1164312814 h 585"/>
                <a:gd name="T102" fmla="*/ 567033799 w 317"/>
                <a:gd name="T103" fmla="*/ 1106349983 h 585"/>
                <a:gd name="T104" fmla="*/ 577114414 w 317"/>
                <a:gd name="T105" fmla="*/ 977821151 h 585"/>
                <a:gd name="T106" fmla="*/ 549393517 w 317"/>
                <a:gd name="T107" fmla="*/ 887095478 h 585"/>
                <a:gd name="T108" fmla="*/ 534272594 w 317"/>
                <a:gd name="T109" fmla="*/ 776208543 h 585"/>
                <a:gd name="T110" fmla="*/ 549393517 w 317"/>
                <a:gd name="T111" fmla="*/ 647681299 h 585"/>
                <a:gd name="T112" fmla="*/ 647678719 w 317"/>
                <a:gd name="T113" fmla="*/ 531754049 h 585"/>
                <a:gd name="T114" fmla="*/ 690522126 w 317"/>
                <a:gd name="T115" fmla="*/ 418346163 h 585"/>
                <a:gd name="T116" fmla="*/ 730844586 w 317"/>
                <a:gd name="T117" fmla="*/ 274697973 h 585"/>
                <a:gd name="T118" fmla="*/ 781247661 w 317"/>
                <a:gd name="T119" fmla="*/ 93246625 h 585"/>
                <a:gd name="T120" fmla="*/ 751005816 w 317"/>
                <a:gd name="T121" fmla="*/ 7561267 h 5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7" h="585">
                  <a:moveTo>
                    <a:pt x="298" y="3"/>
                  </a:moveTo>
                  <a:lnTo>
                    <a:pt x="296" y="6"/>
                  </a:lnTo>
                  <a:lnTo>
                    <a:pt x="301" y="6"/>
                  </a:lnTo>
                  <a:lnTo>
                    <a:pt x="301" y="11"/>
                  </a:lnTo>
                  <a:lnTo>
                    <a:pt x="283" y="15"/>
                  </a:lnTo>
                  <a:lnTo>
                    <a:pt x="283" y="18"/>
                  </a:lnTo>
                  <a:lnTo>
                    <a:pt x="287" y="16"/>
                  </a:lnTo>
                  <a:lnTo>
                    <a:pt x="292" y="16"/>
                  </a:lnTo>
                  <a:lnTo>
                    <a:pt x="295" y="16"/>
                  </a:lnTo>
                  <a:lnTo>
                    <a:pt x="298" y="17"/>
                  </a:lnTo>
                  <a:lnTo>
                    <a:pt x="299" y="19"/>
                  </a:lnTo>
                  <a:lnTo>
                    <a:pt x="299" y="21"/>
                  </a:lnTo>
                  <a:lnTo>
                    <a:pt x="299" y="29"/>
                  </a:lnTo>
                  <a:lnTo>
                    <a:pt x="294" y="30"/>
                  </a:lnTo>
                  <a:lnTo>
                    <a:pt x="301" y="30"/>
                  </a:lnTo>
                  <a:lnTo>
                    <a:pt x="303" y="43"/>
                  </a:lnTo>
                  <a:lnTo>
                    <a:pt x="283" y="40"/>
                  </a:lnTo>
                  <a:lnTo>
                    <a:pt x="283" y="45"/>
                  </a:lnTo>
                  <a:lnTo>
                    <a:pt x="288" y="45"/>
                  </a:lnTo>
                  <a:lnTo>
                    <a:pt x="295" y="46"/>
                  </a:lnTo>
                  <a:lnTo>
                    <a:pt x="301" y="48"/>
                  </a:lnTo>
                  <a:lnTo>
                    <a:pt x="303" y="50"/>
                  </a:lnTo>
                  <a:lnTo>
                    <a:pt x="302" y="56"/>
                  </a:lnTo>
                  <a:lnTo>
                    <a:pt x="299" y="61"/>
                  </a:lnTo>
                  <a:lnTo>
                    <a:pt x="279" y="57"/>
                  </a:lnTo>
                  <a:lnTo>
                    <a:pt x="279" y="66"/>
                  </a:lnTo>
                  <a:lnTo>
                    <a:pt x="271" y="66"/>
                  </a:lnTo>
                  <a:lnTo>
                    <a:pt x="265" y="69"/>
                  </a:lnTo>
                  <a:lnTo>
                    <a:pt x="263" y="70"/>
                  </a:lnTo>
                  <a:lnTo>
                    <a:pt x="261" y="72"/>
                  </a:lnTo>
                  <a:lnTo>
                    <a:pt x="260" y="75"/>
                  </a:lnTo>
                  <a:lnTo>
                    <a:pt x="259" y="77"/>
                  </a:lnTo>
                  <a:lnTo>
                    <a:pt x="259" y="86"/>
                  </a:lnTo>
                  <a:lnTo>
                    <a:pt x="249" y="86"/>
                  </a:lnTo>
                  <a:lnTo>
                    <a:pt x="249" y="98"/>
                  </a:lnTo>
                  <a:lnTo>
                    <a:pt x="240" y="98"/>
                  </a:lnTo>
                  <a:lnTo>
                    <a:pt x="240" y="106"/>
                  </a:lnTo>
                  <a:lnTo>
                    <a:pt x="256" y="107"/>
                  </a:lnTo>
                  <a:lnTo>
                    <a:pt x="256" y="104"/>
                  </a:lnTo>
                  <a:lnTo>
                    <a:pt x="263" y="104"/>
                  </a:lnTo>
                  <a:lnTo>
                    <a:pt x="263" y="115"/>
                  </a:lnTo>
                  <a:lnTo>
                    <a:pt x="259" y="116"/>
                  </a:lnTo>
                  <a:lnTo>
                    <a:pt x="256" y="117"/>
                  </a:lnTo>
                  <a:lnTo>
                    <a:pt x="236" y="117"/>
                  </a:lnTo>
                  <a:lnTo>
                    <a:pt x="236" y="124"/>
                  </a:lnTo>
                  <a:lnTo>
                    <a:pt x="237" y="128"/>
                  </a:lnTo>
                  <a:lnTo>
                    <a:pt x="238" y="130"/>
                  </a:lnTo>
                  <a:lnTo>
                    <a:pt x="240" y="130"/>
                  </a:lnTo>
                  <a:lnTo>
                    <a:pt x="242" y="130"/>
                  </a:lnTo>
                  <a:lnTo>
                    <a:pt x="244" y="130"/>
                  </a:lnTo>
                  <a:lnTo>
                    <a:pt x="245" y="131"/>
                  </a:lnTo>
                  <a:lnTo>
                    <a:pt x="245" y="135"/>
                  </a:lnTo>
                  <a:lnTo>
                    <a:pt x="245" y="142"/>
                  </a:lnTo>
                  <a:lnTo>
                    <a:pt x="232" y="139"/>
                  </a:lnTo>
                  <a:lnTo>
                    <a:pt x="227" y="149"/>
                  </a:lnTo>
                  <a:lnTo>
                    <a:pt x="228" y="151"/>
                  </a:lnTo>
                  <a:lnTo>
                    <a:pt x="229" y="155"/>
                  </a:lnTo>
                  <a:lnTo>
                    <a:pt x="229" y="162"/>
                  </a:lnTo>
                  <a:lnTo>
                    <a:pt x="218" y="163"/>
                  </a:lnTo>
                  <a:lnTo>
                    <a:pt x="238" y="166"/>
                  </a:lnTo>
                  <a:lnTo>
                    <a:pt x="229" y="182"/>
                  </a:lnTo>
                  <a:lnTo>
                    <a:pt x="207" y="184"/>
                  </a:lnTo>
                  <a:lnTo>
                    <a:pt x="207" y="190"/>
                  </a:lnTo>
                  <a:lnTo>
                    <a:pt x="203" y="190"/>
                  </a:lnTo>
                  <a:lnTo>
                    <a:pt x="202" y="224"/>
                  </a:lnTo>
                  <a:lnTo>
                    <a:pt x="178" y="219"/>
                  </a:lnTo>
                  <a:lnTo>
                    <a:pt x="159" y="245"/>
                  </a:lnTo>
                  <a:lnTo>
                    <a:pt x="160" y="251"/>
                  </a:lnTo>
                  <a:lnTo>
                    <a:pt x="158" y="253"/>
                  </a:lnTo>
                  <a:lnTo>
                    <a:pt x="157" y="255"/>
                  </a:lnTo>
                  <a:lnTo>
                    <a:pt x="157" y="256"/>
                  </a:lnTo>
                  <a:lnTo>
                    <a:pt x="157" y="259"/>
                  </a:lnTo>
                  <a:lnTo>
                    <a:pt x="157" y="265"/>
                  </a:lnTo>
                  <a:lnTo>
                    <a:pt x="151" y="265"/>
                  </a:lnTo>
                  <a:lnTo>
                    <a:pt x="151" y="269"/>
                  </a:lnTo>
                  <a:lnTo>
                    <a:pt x="156" y="268"/>
                  </a:lnTo>
                  <a:lnTo>
                    <a:pt x="160" y="267"/>
                  </a:lnTo>
                  <a:lnTo>
                    <a:pt x="164" y="265"/>
                  </a:lnTo>
                  <a:lnTo>
                    <a:pt x="167" y="263"/>
                  </a:lnTo>
                  <a:lnTo>
                    <a:pt x="172" y="259"/>
                  </a:lnTo>
                  <a:lnTo>
                    <a:pt x="176" y="253"/>
                  </a:lnTo>
                  <a:lnTo>
                    <a:pt x="179" y="247"/>
                  </a:lnTo>
                  <a:lnTo>
                    <a:pt x="182" y="243"/>
                  </a:lnTo>
                  <a:lnTo>
                    <a:pt x="184" y="241"/>
                  </a:lnTo>
                  <a:lnTo>
                    <a:pt x="186" y="239"/>
                  </a:lnTo>
                  <a:lnTo>
                    <a:pt x="188" y="239"/>
                  </a:lnTo>
                  <a:lnTo>
                    <a:pt x="191" y="238"/>
                  </a:lnTo>
                  <a:lnTo>
                    <a:pt x="198" y="238"/>
                  </a:lnTo>
                  <a:lnTo>
                    <a:pt x="197" y="246"/>
                  </a:lnTo>
                  <a:lnTo>
                    <a:pt x="196" y="253"/>
                  </a:lnTo>
                  <a:lnTo>
                    <a:pt x="192" y="258"/>
                  </a:lnTo>
                  <a:lnTo>
                    <a:pt x="189" y="262"/>
                  </a:lnTo>
                  <a:lnTo>
                    <a:pt x="183" y="271"/>
                  </a:lnTo>
                  <a:lnTo>
                    <a:pt x="176" y="283"/>
                  </a:lnTo>
                  <a:lnTo>
                    <a:pt x="166" y="283"/>
                  </a:lnTo>
                  <a:lnTo>
                    <a:pt x="160" y="289"/>
                  </a:lnTo>
                  <a:lnTo>
                    <a:pt x="149" y="289"/>
                  </a:lnTo>
                  <a:lnTo>
                    <a:pt x="147" y="278"/>
                  </a:lnTo>
                  <a:lnTo>
                    <a:pt x="142" y="283"/>
                  </a:lnTo>
                  <a:lnTo>
                    <a:pt x="133" y="290"/>
                  </a:lnTo>
                  <a:lnTo>
                    <a:pt x="131" y="291"/>
                  </a:lnTo>
                  <a:lnTo>
                    <a:pt x="129" y="292"/>
                  </a:lnTo>
                  <a:lnTo>
                    <a:pt x="127" y="292"/>
                  </a:lnTo>
                  <a:lnTo>
                    <a:pt x="125" y="291"/>
                  </a:lnTo>
                  <a:lnTo>
                    <a:pt x="124" y="290"/>
                  </a:lnTo>
                  <a:lnTo>
                    <a:pt x="122" y="288"/>
                  </a:lnTo>
                  <a:lnTo>
                    <a:pt x="121" y="285"/>
                  </a:lnTo>
                  <a:lnTo>
                    <a:pt x="120" y="281"/>
                  </a:lnTo>
                  <a:lnTo>
                    <a:pt x="120" y="294"/>
                  </a:lnTo>
                  <a:lnTo>
                    <a:pt x="120" y="296"/>
                  </a:lnTo>
                  <a:lnTo>
                    <a:pt x="118" y="298"/>
                  </a:lnTo>
                  <a:lnTo>
                    <a:pt x="116" y="299"/>
                  </a:lnTo>
                  <a:lnTo>
                    <a:pt x="112" y="299"/>
                  </a:lnTo>
                  <a:lnTo>
                    <a:pt x="115" y="312"/>
                  </a:lnTo>
                  <a:lnTo>
                    <a:pt x="106" y="310"/>
                  </a:lnTo>
                  <a:lnTo>
                    <a:pt x="110" y="323"/>
                  </a:lnTo>
                  <a:lnTo>
                    <a:pt x="103" y="323"/>
                  </a:lnTo>
                  <a:lnTo>
                    <a:pt x="103" y="318"/>
                  </a:lnTo>
                  <a:lnTo>
                    <a:pt x="99" y="320"/>
                  </a:lnTo>
                  <a:lnTo>
                    <a:pt x="78" y="330"/>
                  </a:lnTo>
                  <a:lnTo>
                    <a:pt x="78" y="332"/>
                  </a:lnTo>
                  <a:lnTo>
                    <a:pt x="50" y="328"/>
                  </a:lnTo>
                  <a:lnTo>
                    <a:pt x="64" y="340"/>
                  </a:lnTo>
                  <a:lnTo>
                    <a:pt x="71" y="340"/>
                  </a:lnTo>
                  <a:lnTo>
                    <a:pt x="75" y="340"/>
                  </a:lnTo>
                  <a:lnTo>
                    <a:pt x="76" y="340"/>
                  </a:lnTo>
                  <a:lnTo>
                    <a:pt x="77" y="342"/>
                  </a:lnTo>
                  <a:lnTo>
                    <a:pt x="77" y="344"/>
                  </a:lnTo>
                  <a:lnTo>
                    <a:pt x="78" y="347"/>
                  </a:lnTo>
                  <a:lnTo>
                    <a:pt x="66" y="350"/>
                  </a:lnTo>
                  <a:lnTo>
                    <a:pt x="66" y="361"/>
                  </a:lnTo>
                  <a:lnTo>
                    <a:pt x="61" y="360"/>
                  </a:lnTo>
                  <a:lnTo>
                    <a:pt x="59" y="357"/>
                  </a:lnTo>
                  <a:lnTo>
                    <a:pt x="57" y="355"/>
                  </a:lnTo>
                  <a:lnTo>
                    <a:pt x="57" y="353"/>
                  </a:lnTo>
                  <a:lnTo>
                    <a:pt x="57" y="350"/>
                  </a:lnTo>
                  <a:lnTo>
                    <a:pt x="56" y="348"/>
                  </a:lnTo>
                  <a:lnTo>
                    <a:pt x="54" y="346"/>
                  </a:lnTo>
                  <a:lnTo>
                    <a:pt x="49" y="345"/>
                  </a:lnTo>
                  <a:lnTo>
                    <a:pt x="50" y="348"/>
                  </a:lnTo>
                  <a:lnTo>
                    <a:pt x="50" y="352"/>
                  </a:lnTo>
                  <a:lnTo>
                    <a:pt x="50" y="359"/>
                  </a:lnTo>
                  <a:lnTo>
                    <a:pt x="49" y="361"/>
                  </a:lnTo>
                  <a:lnTo>
                    <a:pt x="37" y="348"/>
                  </a:lnTo>
                  <a:lnTo>
                    <a:pt x="34" y="361"/>
                  </a:lnTo>
                  <a:lnTo>
                    <a:pt x="23" y="361"/>
                  </a:lnTo>
                  <a:lnTo>
                    <a:pt x="23" y="355"/>
                  </a:lnTo>
                  <a:lnTo>
                    <a:pt x="18" y="355"/>
                  </a:lnTo>
                  <a:lnTo>
                    <a:pt x="18" y="361"/>
                  </a:lnTo>
                  <a:lnTo>
                    <a:pt x="12" y="361"/>
                  </a:lnTo>
                  <a:lnTo>
                    <a:pt x="12" y="363"/>
                  </a:lnTo>
                  <a:lnTo>
                    <a:pt x="47" y="366"/>
                  </a:lnTo>
                  <a:lnTo>
                    <a:pt x="54" y="377"/>
                  </a:lnTo>
                  <a:lnTo>
                    <a:pt x="27" y="372"/>
                  </a:lnTo>
                  <a:lnTo>
                    <a:pt x="14" y="369"/>
                  </a:lnTo>
                  <a:lnTo>
                    <a:pt x="5" y="376"/>
                  </a:lnTo>
                  <a:lnTo>
                    <a:pt x="11" y="385"/>
                  </a:lnTo>
                  <a:lnTo>
                    <a:pt x="16" y="393"/>
                  </a:lnTo>
                  <a:lnTo>
                    <a:pt x="15" y="397"/>
                  </a:lnTo>
                  <a:lnTo>
                    <a:pt x="12" y="401"/>
                  </a:lnTo>
                  <a:lnTo>
                    <a:pt x="7" y="401"/>
                  </a:lnTo>
                  <a:lnTo>
                    <a:pt x="7" y="408"/>
                  </a:lnTo>
                  <a:lnTo>
                    <a:pt x="41" y="408"/>
                  </a:lnTo>
                  <a:lnTo>
                    <a:pt x="41" y="404"/>
                  </a:lnTo>
                  <a:lnTo>
                    <a:pt x="42" y="402"/>
                  </a:lnTo>
                  <a:lnTo>
                    <a:pt x="43" y="400"/>
                  </a:lnTo>
                  <a:lnTo>
                    <a:pt x="45" y="400"/>
                  </a:lnTo>
                  <a:lnTo>
                    <a:pt x="49" y="400"/>
                  </a:lnTo>
                  <a:lnTo>
                    <a:pt x="51" y="401"/>
                  </a:lnTo>
                  <a:lnTo>
                    <a:pt x="52" y="404"/>
                  </a:lnTo>
                  <a:lnTo>
                    <a:pt x="52" y="408"/>
                  </a:lnTo>
                  <a:lnTo>
                    <a:pt x="66" y="404"/>
                  </a:lnTo>
                  <a:lnTo>
                    <a:pt x="66" y="400"/>
                  </a:lnTo>
                  <a:lnTo>
                    <a:pt x="76" y="400"/>
                  </a:lnTo>
                  <a:lnTo>
                    <a:pt x="78" y="400"/>
                  </a:lnTo>
                  <a:lnTo>
                    <a:pt x="64" y="428"/>
                  </a:lnTo>
                  <a:lnTo>
                    <a:pt x="59" y="427"/>
                  </a:lnTo>
                  <a:lnTo>
                    <a:pt x="55" y="426"/>
                  </a:lnTo>
                  <a:lnTo>
                    <a:pt x="55" y="424"/>
                  </a:lnTo>
                  <a:lnTo>
                    <a:pt x="55" y="421"/>
                  </a:lnTo>
                  <a:lnTo>
                    <a:pt x="55" y="419"/>
                  </a:lnTo>
                  <a:lnTo>
                    <a:pt x="54" y="418"/>
                  </a:lnTo>
                  <a:lnTo>
                    <a:pt x="51" y="417"/>
                  </a:lnTo>
                  <a:lnTo>
                    <a:pt x="45" y="417"/>
                  </a:lnTo>
                  <a:lnTo>
                    <a:pt x="38" y="417"/>
                  </a:lnTo>
                  <a:lnTo>
                    <a:pt x="29" y="416"/>
                  </a:lnTo>
                  <a:lnTo>
                    <a:pt x="21" y="415"/>
                  </a:lnTo>
                  <a:lnTo>
                    <a:pt x="12" y="413"/>
                  </a:lnTo>
                  <a:lnTo>
                    <a:pt x="12" y="419"/>
                  </a:lnTo>
                  <a:lnTo>
                    <a:pt x="5" y="419"/>
                  </a:lnTo>
                  <a:lnTo>
                    <a:pt x="5" y="423"/>
                  </a:lnTo>
                  <a:lnTo>
                    <a:pt x="9" y="423"/>
                  </a:lnTo>
                  <a:lnTo>
                    <a:pt x="9" y="430"/>
                  </a:lnTo>
                  <a:lnTo>
                    <a:pt x="5" y="430"/>
                  </a:lnTo>
                  <a:lnTo>
                    <a:pt x="5" y="433"/>
                  </a:lnTo>
                  <a:lnTo>
                    <a:pt x="12" y="433"/>
                  </a:lnTo>
                  <a:lnTo>
                    <a:pt x="16" y="434"/>
                  </a:lnTo>
                  <a:lnTo>
                    <a:pt x="18" y="435"/>
                  </a:lnTo>
                  <a:lnTo>
                    <a:pt x="19" y="437"/>
                  </a:lnTo>
                  <a:lnTo>
                    <a:pt x="20" y="440"/>
                  </a:lnTo>
                  <a:lnTo>
                    <a:pt x="20" y="451"/>
                  </a:lnTo>
                  <a:lnTo>
                    <a:pt x="12" y="451"/>
                  </a:lnTo>
                  <a:lnTo>
                    <a:pt x="9" y="451"/>
                  </a:lnTo>
                  <a:lnTo>
                    <a:pt x="6" y="453"/>
                  </a:lnTo>
                  <a:lnTo>
                    <a:pt x="4" y="456"/>
                  </a:lnTo>
                  <a:lnTo>
                    <a:pt x="0" y="459"/>
                  </a:lnTo>
                  <a:lnTo>
                    <a:pt x="12" y="459"/>
                  </a:lnTo>
                  <a:lnTo>
                    <a:pt x="12" y="462"/>
                  </a:lnTo>
                  <a:lnTo>
                    <a:pt x="18" y="462"/>
                  </a:lnTo>
                  <a:lnTo>
                    <a:pt x="19" y="458"/>
                  </a:lnTo>
                  <a:lnTo>
                    <a:pt x="22" y="455"/>
                  </a:lnTo>
                  <a:lnTo>
                    <a:pt x="27" y="452"/>
                  </a:lnTo>
                  <a:lnTo>
                    <a:pt x="33" y="450"/>
                  </a:lnTo>
                  <a:lnTo>
                    <a:pt x="39" y="448"/>
                  </a:lnTo>
                  <a:lnTo>
                    <a:pt x="45" y="447"/>
                  </a:lnTo>
                  <a:lnTo>
                    <a:pt x="52" y="446"/>
                  </a:lnTo>
                  <a:lnTo>
                    <a:pt x="59" y="446"/>
                  </a:lnTo>
                  <a:lnTo>
                    <a:pt x="47" y="464"/>
                  </a:lnTo>
                  <a:lnTo>
                    <a:pt x="39" y="459"/>
                  </a:lnTo>
                  <a:lnTo>
                    <a:pt x="32" y="471"/>
                  </a:lnTo>
                  <a:lnTo>
                    <a:pt x="22" y="484"/>
                  </a:lnTo>
                  <a:lnTo>
                    <a:pt x="34" y="484"/>
                  </a:lnTo>
                  <a:lnTo>
                    <a:pt x="34" y="491"/>
                  </a:lnTo>
                  <a:lnTo>
                    <a:pt x="20" y="494"/>
                  </a:lnTo>
                  <a:lnTo>
                    <a:pt x="20" y="500"/>
                  </a:lnTo>
                  <a:lnTo>
                    <a:pt x="10" y="500"/>
                  </a:lnTo>
                  <a:lnTo>
                    <a:pt x="12" y="504"/>
                  </a:lnTo>
                  <a:lnTo>
                    <a:pt x="14" y="506"/>
                  </a:lnTo>
                  <a:lnTo>
                    <a:pt x="17" y="506"/>
                  </a:lnTo>
                  <a:lnTo>
                    <a:pt x="19" y="505"/>
                  </a:lnTo>
                  <a:lnTo>
                    <a:pt x="25" y="501"/>
                  </a:lnTo>
                  <a:lnTo>
                    <a:pt x="32" y="498"/>
                  </a:lnTo>
                  <a:lnTo>
                    <a:pt x="36" y="499"/>
                  </a:lnTo>
                  <a:lnTo>
                    <a:pt x="38" y="501"/>
                  </a:lnTo>
                  <a:lnTo>
                    <a:pt x="39" y="504"/>
                  </a:lnTo>
                  <a:lnTo>
                    <a:pt x="39" y="508"/>
                  </a:lnTo>
                  <a:lnTo>
                    <a:pt x="29" y="510"/>
                  </a:lnTo>
                  <a:lnTo>
                    <a:pt x="32" y="515"/>
                  </a:lnTo>
                  <a:lnTo>
                    <a:pt x="32" y="521"/>
                  </a:lnTo>
                  <a:lnTo>
                    <a:pt x="32" y="523"/>
                  </a:lnTo>
                  <a:lnTo>
                    <a:pt x="29" y="529"/>
                  </a:lnTo>
                  <a:lnTo>
                    <a:pt x="27" y="534"/>
                  </a:lnTo>
                  <a:lnTo>
                    <a:pt x="25" y="545"/>
                  </a:lnTo>
                  <a:lnTo>
                    <a:pt x="9" y="537"/>
                  </a:lnTo>
                  <a:lnTo>
                    <a:pt x="7" y="540"/>
                  </a:lnTo>
                  <a:lnTo>
                    <a:pt x="7" y="543"/>
                  </a:lnTo>
                  <a:lnTo>
                    <a:pt x="7" y="547"/>
                  </a:lnTo>
                  <a:lnTo>
                    <a:pt x="8" y="550"/>
                  </a:lnTo>
                  <a:lnTo>
                    <a:pt x="9" y="553"/>
                  </a:lnTo>
                  <a:lnTo>
                    <a:pt x="10" y="555"/>
                  </a:lnTo>
                  <a:lnTo>
                    <a:pt x="13" y="557"/>
                  </a:lnTo>
                  <a:lnTo>
                    <a:pt x="17" y="559"/>
                  </a:lnTo>
                  <a:lnTo>
                    <a:pt x="21" y="561"/>
                  </a:lnTo>
                  <a:lnTo>
                    <a:pt x="25" y="563"/>
                  </a:lnTo>
                  <a:lnTo>
                    <a:pt x="28" y="567"/>
                  </a:lnTo>
                  <a:lnTo>
                    <a:pt x="29" y="572"/>
                  </a:lnTo>
                  <a:lnTo>
                    <a:pt x="39" y="573"/>
                  </a:lnTo>
                  <a:lnTo>
                    <a:pt x="44" y="574"/>
                  </a:lnTo>
                  <a:lnTo>
                    <a:pt x="46" y="576"/>
                  </a:lnTo>
                  <a:lnTo>
                    <a:pt x="48" y="578"/>
                  </a:lnTo>
                  <a:lnTo>
                    <a:pt x="48" y="581"/>
                  </a:lnTo>
                  <a:lnTo>
                    <a:pt x="49" y="583"/>
                  </a:lnTo>
                  <a:lnTo>
                    <a:pt x="51" y="584"/>
                  </a:lnTo>
                  <a:lnTo>
                    <a:pt x="54" y="585"/>
                  </a:lnTo>
                  <a:lnTo>
                    <a:pt x="61" y="585"/>
                  </a:lnTo>
                  <a:lnTo>
                    <a:pt x="69" y="584"/>
                  </a:lnTo>
                  <a:lnTo>
                    <a:pt x="76" y="583"/>
                  </a:lnTo>
                  <a:lnTo>
                    <a:pt x="82" y="582"/>
                  </a:lnTo>
                  <a:lnTo>
                    <a:pt x="89" y="579"/>
                  </a:lnTo>
                  <a:lnTo>
                    <a:pt x="95" y="576"/>
                  </a:lnTo>
                  <a:lnTo>
                    <a:pt x="99" y="573"/>
                  </a:lnTo>
                  <a:lnTo>
                    <a:pt x="104" y="570"/>
                  </a:lnTo>
                  <a:lnTo>
                    <a:pt x="108" y="566"/>
                  </a:lnTo>
                  <a:lnTo>
                    <a:pt x="116" y="559"/>
                  </a:lnTo>
                  <a:lnTo>
                    <a:pt x="126" y="548"/>
                  </a:lnTo>
                  <a:lnTo>
                    <a:pt x="135" y="537"/>
                  </a:lnTo>
                  <a:lnTo>
                    <a:pt x="139" y="530"/>
                  </a:lnTo>
                  <a:lnTo>
                    <a:pt x="151" y="532"/>
                  </a:lnTo>
                  <a:lnTo>
                    <a:pt x="169" y="521"/>
                  </a:lnTo>
                  <a:lnTo>
                    <a:pt x="162" y="514"/>
                  </a:lnTo>
                  <a:lnTo>
                    <a:pt x="159" y="508"/>
                  </a:lnTo>
                  <a:lnTo>
                    <a:pt x="159" y="503"/>
                  </a:lnTo>
                  <a:lnTo>
                    <a:pt x="169" y="503"/>
                  </a:lnTo>
                  <a:lnTo>
                    <a:pt x="171" y="488"/>
                  </a:lnTo>
                  <a:lnTo>
                    <a:pt x="176" y="488"/>
                  </a:lnTo>
                  <a:lnTo>
                    <a:pt x="178" y="500"/>
                  </a:lnTo>
                  <a:lnTo>
                    <a:pt x="180" y="510"/>
                  </a:lnTo>
                  <a:lnTo>
                    <a:pt x="182" y="514"/>
                  </a:lnTo>
                  <a:lnTo>
                    <a:pt x="185" y="517"/>
                  </a:lnTo>
                  <a:lnTo>
                    <a:pt x="189" y="520"/>
                  </a:lnTo>
                  <a:lnTo>
                    <a:pt x="196" y="521"/>
                  </a:lnTo>
                  <a:lnTo>
                    <a:pt x="209" y="534"/>
                  </a:lnTo>
                  <a:lnTo>
                    <a:pt x="205" y="503"/>
                  </a:lnTo>
                  <a:lnTo>
                    <a:pt x="205" y="500"/>
                  </a:lnTo>
                  <a:lnTo>
                    <a:pt x="206" y="496"/>
                  </a:lnTo>
                  <a:lnTo>
                    <a:pt x="207" y="495"/>
                  </a:lnTo>
                  <a:lnTo>
                    <a:pt x="209" y="494"/>
                  </a:lnTo>
                  <a:lnTo>
                    <a:pt x="213" y="494"/>
                  </a:lnTo>
                  <a:lnTo>
                    <a:pt x="213" y="481"/>
                  </a:lnTo>
                  <a:lnTo>
                    <a:pt x="216" y="480"/>
                  </a:lnTo>
                  <a:lnTo>
                    <a:pt x="219" y="479"/>
                  </a:lnTo>
                  <a:lnTo>
                    <a:pt x="224" y="477"/>
                  </a:lnTo>
                  <a:lnTo>
                    <a:pt x="228" y="474"/>
                  </a:lnTo>
                  <a:lnTo>
                    <a:pt x="231" y="471"/>
                  </a:lnTo>
                  <a:lnTo>
                    <a:pt x="234" y="466"/>
                  </a:lnTo>
                  <a:lnTo>
                    <a:pt x="235" y="462"/>
                  </a:lnTo>
                  <a:lnTo>
                    <a:pt x="236" y="459"/>
                  </a:lnTo>
                  <a:lnTo>
                    <a:pt x="236" y="449"/>
                  </a:lnTo>
                  <a:lnTo>
                    <a:pt x="232" y="448"/>
                  </a:lnTo>
                  <a:lnTo>
                    <a:pt x="229" y="446"/>
                  </a:lnTo>
                  <a:lnTo>
                    <a:pt x="227" y="443"/>
                  </a:lnTo>
                  <a:lnTo>
                    <a:pt x="225" y="439"/>
                  </a:lnTo>
                  <a:lnTo>
                    <a:pt x="222" y="430"/>
                  </a:lnTo>
                  <a:lnTo>
                    <a:pt x="222" y="422"/>
                  </a:lnTo>
                  <a:lnTo>
                    <a:pt x="222" y="413"/>
                  </a:lnTo>
                  <a:lnTo>
                    <a:pt x="232" y="413"/>
                  </a:lnTo>
                  <a:lnTo>
                    <a:pt x="240" y="403"/>
                  </a:lnTo>
                  <a:lnTo>
                    <a:pt x="229" y="388"/>
                  </a:lnTo>
                  <a:lnTo>
                    <a:pt x="224" y="387"/>
                  </a:lnTo>
                  <a:lnTo>
                    <a:pt x="219" y="384"/>
                  </a:lnTo>
                  <a:lnTo>
                    <a:pt x="217" y="381"/>
                  </a:lnTo>
                  <a:lnTo>
                    <a:pt x="216" y="376"/>
                  </a:lnTo>
                  <a:lnTo>
                    <a:pt x="217" y="363"/>
                  </a:lnTo>
                  <a:lnTo>
                    <a:pt x="218" y="352"/>
                  </a:lnTo>
                  <a:lnTo>
                    <a:pt x="218" y="347"/>
                  </a:lnTo>
                  <a:lnTo>
                    <a:pt x="218" y="342"/>
                  </a:lnTo>
                  <a:lnTo>
                    <a:pt x="217" y="337"/>
                  </a:lnTo>
                  <a:lnTo>
                    <a:pt x="215" y="330"/>
                  </a:lnTo>
                  <a:lnTo>
                    <a:pt x="213" y="321"/>
                  </a:lnTo>
                  <a:lnTo>
                    <a:pt x="212" y="308"/>
                  </a:lnTo>
                  <a:lnTo>
                    <a:pt x="210" y="294"/>
                  </a:lnTo>
                  <a:lnTo>
                    <a:pt x="209" y="284"/>
                  </a:lnTo>
                  <a:lnTo>
                    <a:pt x="215" y="278"/>
                  </a:lnTo>
                  <a:lnTo>
                    <a:pt x="215" y="269"/>
                  </a:lnTo>
                  <a:lnTo>
                    <a:pt x="216" y="262"/>
                  </a:lnTo>
                  <a:lnTo>
                    <a:pt x="218" y="257"/>
                  </a:lnTo>
                  <a:lnTo>
                    <a:pt x="221" y="253"/>
                  </a:lnTo>
                  <a:lnTo>
                    <a:pt x="228" y="244"/>
                  </a:lnTo>
                  <a:lnTo>
                    <a:pt x="236" y="235"/>
                  </a:lnTo>
                  <a:lnTo>
                    <a:pt x="265" y="235"/>
                  </a:lnTo>
                  <a:lnTo>
                    <a:pt x="271" y="224"/>
                  </a:lnTo>
                  <a:lnTo>
                    <a:pt x="257" y="211"/>
                  </a:lnTo>
                  <a:lnTo>
                    <a:pt x="256" y="213"/>
                  </a:lnTo>
                  <a:lnTo>
                    <a:pt x="256" y="203"/>
                  </a:lnTo>
                  <a:lnTo>
                    <a:pt x="259" y="197"/>
                  </a:lnTo>
                  <a:lnTo>
                    <a:pt x="267" y="183"/>
                  </a:lnTo>
                  <a:lnTo>
                    <a:pt x="270" y="175"/>
                  </a:lnTo>
                  <a:lnTo>
                    <a:pt x="274" y="166"/>
                  </a:lnTo>
                  <a:lnTo>
                    <a:pt x="276" y="155"/>
                  </a:lnTo>
                  <a:lnTo>
                    <a:pt x="276" y="145"/>
                  </a:lnTo>
                  <a:lnTo>
                    <a:pt x="272" y="112"/>
                  </a:lnTo>
                  <a:lnTo>
                    <a:pt x="281" y="112"/>
                  </a:lnTo>
                  <a:lnTo>
                    <a:pt x="286" y="111"/>
                  </a:lnTo>
                  <a:lnTo>
                    <a:pt x="290" y="109"/>
                  </a:lnTo>
                  <a:lnTo>
                    <a:pt x="293" y="107"/>
                  </a:lnTo>
                  <a:lnTo>
                    <a:pt x="296" y="104"/>
                  </a:lnTo>
                  <a:lnTo>
                    <a:pt x="298" y="85"/>
                  </a:lnTo>
                  <a:lnTo>
                    <a:pt x="317" y="53"/>
                  </a:lnTo>
                  <a:lnTo>
                    <a:pt x="313" y="45"/>
                  </a:lnTo>
                  <a:lnTo>
                    <a:pt x="310" y="37"/>
                  </a:lnTo>
                  <a:lnTo>
                    <a:pt x="310" y="29"/>
                  </a:lnTo>
                  <a:lnTo>
                    <a:pt x="315" y="29"/>
                  </a:lnTo>
                  <a:lnTo>
                    <a:pt x="317" y="15"/>
                  </a:lnTo>
                  <a:lnTo>
                    <a:pt x="312" y="13"/>
                  </a:lnTo>
                  <a:lnTo>
                    <a:pt x="303" y="0"/>
                  </a:lnTo>
                  <a:lnTo>
                    <a:pt x="298" y="3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5" name="Freeform 525"/>
            <p:cNvSpPr>
              <a:spLocks/>
            </p:cNvSpPr>
            <p:nvPr/>
          </p:nvSpPr>
          <p:spPr bwMode="auto">
            <a:xfrm>
              <a:off x="5530850" y="1800225"/>
              <a:ext cx="857250" cy="1397000"/>
            </a:xfrm>
            <a:custGeom>
              <a:avLst/>
              <a:gdLst>
                <a:gd name="T0" fmla="*/ 297378438 w 370"/>
                <a:gd name="T1" fmla="*/ 63004733 h 603"/>
                <a:gd name="T2" fmla="*/ 292338125 w 370"/>
                <a:gd name="T3" fmla="*/ 118448199 h 603"/>
                <a:gd name="T4" fmla="*/ 299899388 w 370"/>
                <a:gd name="T5" fmla="*/ 186491660 h 603"/>
                <a:gd name="T6" fmla="*/ 274697825 w 370"/>
                <a:gd name="T7" fmla="*/ 231854496 h 603"/>
                <a:gd name="T8" fmla="*/ 249496263 w 370"/>
                <a:gd name="T9" fmla="*/ 252015757 h 603"/>
                <a:gd name="T10" fmla="*/ 211693125 w 370"/>
                <a:gd name="T11" fmla="*/ 239415763 h 603"/>
                <a:gd name="T12" fmla="*/ 153730325 w 370"/>
                <a:gd name="T13" fmla="*/ 267136702 h 603"/>
                <a:gd name="T14" fmla="*/ 80645000 w 370"/>
                <a:gd name="T15" fmla="*/ 252015757 h 603"/>
                <a:gd name="T16" fmla="*/ 17641888 w 370"/>
                <a:gd name="T17" fmla="*/ 214214187 h 603"/>
                <a:gd name="T18" fmla="*/ 27722513 w 370"/>
                <a:gd name="T19" fmla="*/ 239415763 h 603"/>
                <a:gd name="T20" fmla="*/ 47883763 w 370"/>
                <a:gd name="T21" fmla="*/ 249496393 h 603"/>
                <a:gd name="T22" fmla="*/ 75604688 w 370"/>
                <a:gd name="T23" fmla="*/ 279738284 h 603"/>
                <a:gd name="T24" fmla="*/ 176410938 w 370"/>
                <a:gd name="T25" fmla="*/ 317539853 h 603"/>
                <a:gd name="T26" fmla="*/ 209173763 w 370"/>
                <a:gd name="T27" fmla="*/ 370463956 h 603"/>
                <a:gd name="T28" fmla="*/ 236894688 w 370"/>
                <a:gd name="T29" fmla="*/ 420867107 h 603"/>
                <a:gd name="T30" fmla="*/ 249496263 w 370"/>
                <a:gd name="T31" fmla="*/ 488910568 h 603"/>
                <a:gd name="T32" fmla="*/ 264617200 w 370"/>
                <a:gd name="T33" fmla="*/ 519152459 h 603"/>
                <a:gd name="T34" fmla="*/ 249496263 w 370"/>
                <a:gd name="T35" fmla="*/ 577116876 h 603"/>
                <a:gd name="T36" fmla="*/ 289818763 w 370"/>
                <a:gd name="T37" fmla="*/ 622479713 h 603"/>
                <a:gd name="T38" fmla="*/ 317539688 w 370"/>
                <a:gd name="T39" fmla="*/ 650200652 h 603"/>
                <a:gd name="T40" fmla="*/ 342741250 w 370"/>
                <a:gd name="T41" fmla="*/ 657761919 h 603"/>
                <a:gd name="T42" fmla="*/ 388104063 w 370"/>
                <a:gd name="T43" fmla="*/ 685482858 h 603"/>
                <a:gd name="T44" fmla="*/ 403225000 w 370"/>
                <a:gd name="T45" fmla="*/ 735886009 h 603"/>
                <a:gd name="T46" fmla="*/ 430947513 w 370"/>
                <a:gd name="T47" fmla="*/ 768648851 h 603"/>
                <a:gd name="T48" fmla="*/ 279738138 w 370"/>
                <a:gd name="T49" fmla="*/ 1005543663 h 603"/>
                <a:gd name="T50" fmla="*/ 249496263 w 370"/>
                <a:gd name="T51" fmla="*/ 1066027444 h 603"/>
                <a:gd name="T52" fmla="*/ 236894688 w 370"/>
                <a:gd name="T53" fmla="*/ 1076108075 h 603"/>
                <a:gd name="T54" fmla="*/ 186491563 w 370"/>
                <a:gd name="T55" fmla="*/ 1123990275 h 603"/>
                <a:gd name="T56" fmla="*/ 224294700 w 370"/>
                <a:gd name="T57" fmla="*/ 1239917523 h 603"/>
                <a:gd name="T58" fmla="*/ 254536575 w 370"/>
                <a:gd name="T59" fmla="*/ 1300401304 h 603"/>
                <a:gd name="T60" fmla="*/ 246975313 w 370"/>
                <a:gd name="T61" fmla="*/ 1433970449 h 603"/>
                <a:gd name="T62" fmla="*/ 274697825 w 370"/>
                <a:gd name="T63" fmla="*/ 1449091394 h 603"/>
                <a:gd name="T64" fmla="*/ 302418750 w 370"/>
                <a:gd name="T65" fmla="*/ 1459172025 h 603"/>
                <a:gd name="T66" fmla="*/ 385584700 w 370"/>
                <a:gd name="T67" fmla="*/ 1504534861 h 603"/>
                <a:gd name="T68" fmla="*/ 435987825 w 370"/>
                <a:gd name="T69" fmla="*/ 1514615491 h 603"/>
                <a:gd name="T70" fmla="*/ 509071563 w 370"/>
                <a:gd name="T71" fmla="*/ 1479333285 h 603"/>
                <a:gd name="T72" fmla="*/ 559474688 w 370"/>
                <a:gd name="T73" fmla="*/ 1446570443 h 603"/>
                <a:gd name="T74" fmla="*/ 667842200 w 370"/>
                <a:gd name="T75" fmla="*/ 1388607613 h 603"/>
                <a:gd name="T76" fmla="*/ 796369375 w 370"/>
                <a:gd name="T77" fmla="*/ 1270159413 h 603"/>
                <a:gd name="T78" fmla="*/ 889615950 w 370"/>
                <a:gd name="T79" fmla="*/ 1091229020 h 603"/>
                <a:gd name="T80" fmla="*/ 927417500 w 370"/>
                <a:gd name="T81" fmla="*/ 1005543663 h 603"/>
                <a:gd name="T82" fmla="*/ 929938450 w 370"/>
                <a:gd name="T83" fmla="*/ 972780821 h 603"/>
                <a:gd name="T84" fmla="*/ 909777200 w 370"/>
                <a:gd name="T85" fmla="*/ 947579245 h 603"/>
                <a:gd name="T86" fmla="*/ 811490313 w 370"/>
                <a:gd name="T87" fmla="*/ 892135778 h 603"/>
                <a:gd name="T88" fmla="*/ 798890325 w 370"/>
                <a:gd name="T89" fmla="*/ 826611682 h 603"/>
                <a:gd name="T90" fmla="*/ 793850013 w 370"/>
                <a:gd name="T91" fmla="*/ 803931057 h 603"/>
                <a:gd name="T92" fmla="*/ 771167813 w 370"/>
                <a:gd name="T93" fmla="*/ 788810112 h 603"/>
                <a:gd name="T94" fmla="*/ 748487200 w 370"/>
                <a:gd name="T95" fmla="*/ 776208530 h 603"/>
                <a:gd name="T96" fmla="*/ 740925938 w 370"/>
                <a:gd name="T97" fmla="*/ 761087585 h 603"/>
                <a:gd name="T98" fmla="*/ 695563125 w 370"/>
                <a:gd name="T99" fmla="*/ 680442543 h 603"/>
                <a:gd name="T100" fmla="*/ 685482500 w 370"/>
                <a:gd name="T101" fmla="*/ 637600658 h 603"/>
                <a:gd name="T102" fmla="*/ 665321250 w 370"/>
                <a:gd name="T103" fmla="*/ 556955616 h 603"/>
                <a:gd name="T104" fmla="*/ 572076263 w 370"/>
                <a:gd name="T105" fmla="*/ 441028368 h 603"/>
                <a:gd name="T106" fmla="*/ 587197200 w 370"/>
                <a:gd name="T107" fmla="*/ 355343011 h 603"/>
                <a:gd name="T108" fmla="*/ 599797188 w 370"/>
                <a:gd name="T109" fmla="*/ 315020490 h 603"/>
                <a:gd name="T110" fmla="*/ 577116575 w 370"/>
                <a:gd name="T111" fmla="*/ 307459223 h 603"/>
                <a:gd name="T112" fmla="*/ 504031250 w 370"/>
                <a:gd name="T113" fmla="*/ 269657653 h 603"/>
                <a:gd name="T114" fmla="*/ 481350638 w 370"/>
                <a:gd name="T115" fmla="*/ 249496393 h 603"/>
                <a:gd name="T116" fmla="*/ 446068450 w 370"/>
                <a:gd name="T117" fmla="*/ 173891666 h 603"/>
                <a:gd name="T118" fmla="*/ 461189388 w 370"/>
                <a:gd name="T119" fmla="*/ 131048193 h 603"/>
                <a:gd name="T120" fmla="*/ 408265313 w 370"/>
                <a:gd name="T121" fmla="*/ 25201576 h 603"/>
                <a:gd name="T122" fmla="*/ 350302513 w 370"/>
                <a:gd name="T123" fmla="*/ 20161261 h 60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70" h="603">
                  <a:moveTo>
                    <a:pt x="128" y="13"/>
                  </a:moveTo>
                  <a:lnTo>
                    <a:pt x="121" y="13"/>
                  </a:lnTo>
                  <a:lnTo>
                    <a:pt x="118" y="25"/>
                  </a:lnTo>
                  <a:lnTo>
                    <a:pt x="115" y="31"/>
                  </a:lnTo>
                  <a:lnTo>
                    <a:pt x="115" y="37"/>
                  </a:lnTo>
                  <a:lnTo>
                    <a:pt x="116" y="47"/>
                  </a:lnTo>
                  <a:lnTo>
                    <a:pt x="117" y="57"/>
                  </a:lnTo>
                  <a:lnTo>
                    <a:pt x="118" y="67"/>
                  </a:lnTo>
                  <a:lnTo>
                    <a:pt x="119" y="74"/>
                  </a:lnTo>
                  <a:lnTo>
                    <a:pt x="117" y="78"/>
                  </a:lnTo>
                  <a:lnTo>
                    <a:pt x="112" y="87"/>
                  </a:lnTo>
                  <a:lnTo>
                    <a:pt x="109" y="92"/>
                  </a:lnTo>
                  <a:lnTo>
                    <a:pt x="106" y="96"/>
                  </a:lnTo>
                  <a:lnTo>
                    <a:pt x="102" y="99"/>
                  </a:lnTo>
                  <a:lnTo>
                    <a:pt x="99" y="100"/>
                  </a:lnTo>
                  <a:lnTo>
                    <a:pt x="97" y="100"/>
                  </a:lnTo>
                  <a:lnTo>
                    <a:pt x="91" y="97"/>
                  </a:lnTo>
                  <a:lnTo>
                    <a:pt x="84" y="95"/>
                  </a:lnTo>
                  <a:lnTo>
                    <a:pt x="77" y="95"/>
                  </a:lnTo>
                  <a:lnTo>
                    <a:pt x="69" y="100"/>
                  </a:lnTo>
                  <a:lnTo>
                    <a:pt x="61" y="106"/>
                  </a:lnTo>
                  <a:lnTo>
                    <a:pt x="57" y="106"/>
                  </a:lnTo>
                  <a:lnTo>
                    <a:pt x="47" y="103"/>
                  </a:lnTo>
                  <a:lnTo>
                    <a:pt x="32" y="100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7" y="85"/>
                  </a:lnTo>
                  <a:lnTo>
                    <a:pt x="0" y="85"/>
                  </a:lnTo>
                  <a:lnTo>
                    <a:pt x="1" y="95"/>
                  </a:lnTo>
                  <a:lnTo>
                    <a:pt x="11" y="95"/>
                  </a:lnTo>
                  <a:lnTo>
                    <a:pt x="14" y="95"/>
                  </a:lnTo>
                  <a:lnTo>
                    <a:pt x="17" y="97"/>
                  </a:lnTo>
                  <a:lnTo>
                    <a:pt x="19" y="99"/>
                  </a:lnTo>
                  <a:lnTo>
                    <a:pt x="22" y="102"/>
                  </a:lnTo>
                  <a:lnTo>
                    <a:pt x="26" y="107"/>
                  </a:lnTo>
                  <a:lnTo>
                    <a:pt x="30" y="111"/>
                  </a:lnTo>
                  <a:lnTo>
                    <a:pt x="46" y="113"/>
                  </a:lnTo>
                  <a:lnTo>
                    <a:pt x="61" y="117"/>
                  </a:lnTo>
                  <a:lnTo>
                    <a:pt x="70" y="126"/>
                  </a:lnTo>
                  <a:lnTo>
                    <a:pt x="78" y="136"/>
                  </a:lnTo>
                  <a:lnTo>
                    <a:pt x="81" y="141"/>
                  </a:lnTo>
                  <a:lnTo>
                    <a:pt x="83" y="147"/>
                  </a:lnTo>
                  <a:lnTo>
                    <a:pt x="84" y="154"/>
                  </a:lnTo>
                  <a:lnTo>
                    <a:pt x="84" y="163"/>
                  </a:lnTo>
                  <a:lnTo>
                    <a:pt x="94" y="167"/>
                  </a:lnTo>
                  <a:lnTo>
                    <a:pt x="88" y="181"/>
                  </a:lnTo>
                  <a:lnTo>
                    <a:pt x="93" y="187"/>
                  </a:lnTo>
                  <a:lnTo>
                    <a:pt x="99" y="194"/>
                  </a:lnTo>
                  <a:lnTo>
                    <a:pt x="101" y="198"/>
                  </a:lnTo>
                  <a:lnTo>
                    <a:pt x="104" y="202"/>
                  </a:lnTo>
                  <a:lnTo>
                    <a:pt x="105" y="206"/>
                  </a:lnTo>
                  <a:lnTo>
                    <a:pt x="106" y="210"/>
                  </a:lnTo>
                  <a:lnTo>
                    <a:pt x="102" y="220"/>
                  </a:lnTo>
                  <a:lnTo>
                    <a:pt x="99" y="229"/>
                  </a:lnTo>
                  <a:lnTo>
                    <a:pt x="102" y="234"/>
                  </a:lnTo>
                  <a:lnTo>
                    <a:pt x="108" y="241"/>
                  </a:lnTo>
                  <a:lnTo>
                    <a:pt x="115" y="247"/>
                  </a:lnTo>
                  <a:lnTo>
                    <a:pt x="121" y="250"/>
                  </a:lnTo>
                  <a:lnTo>
                    <a:pt x="121" y="258"/>
                  </a:lnTo>
                  <a:lnTo>
                    <a:pt x="126" y="258"/>
                  </a:lnTo>
                  <a:lnTo>
                    <a:pt x="129" y="259"/>
                  </a:lnTo>
                  <a:lnTo>
                    <a:pt x="133" y="260"/>
                  </a:lnTo>
                  <a:lnTo>
                    <a:pt x="136" y="261"/>
                  </a:lnTo>
                  <a:lnTo>
                    <a:pt x="140" y="264"/>
                  </a:lnTo>
                  <a:lnTo>
                    <a:pt x="146" y="269"/>
                  </a:lnTo>
                  <a:lnTo>
                    <a:pt x="154" y="272"/>
                  </a:lnTo>
                  <a:lnTo>
                    <a:pt x="159" y="276"/>
                  </a:lnTo>
                  <a:lnTo>
                    <a:pt x="160" y="281"/>
                  </a:lnTo>
                  <a:lnTo>
                    <a:pt x="160" y="292"/>
                  </a:lnTo>
                  <a:lnTo>
                    <a:pt x="166" y="297"/>
                  </a:lnTo>
                  <a:lnTo>
                    <a:pt x="169" y="300"/>
                  </a:lnTo>
                  <a:lnTo>
                    <a:pt x="171" y="305"/>
                  </a:lnTo>
                  <a:lnTo>
                    <a:pt x="171" y="312"/>
                  </a:lnTo>
                  <a:lnTo>
                    <a:pt x="157" y="314"/>
                  </a:lnTo>
                  <a:lnTo>
                    <a:pt x="111" y="399"/>
                  </a:lnTo>
                  <a:lnTo>
                    <a:pt x="99" y="402"/>
                  </a:lnTo>
                  <a:lnTo>
                    <a:pt x="99" y="421"/>
                  </a:lnTo>
                  <a:lnTo>
                    <a:pt x="99" y="423"/>
                  </a:lnTo>
                  <a:lnTo>
                    <a:pt x="97" y="425"/>
                  </a:lnTo>
                  <a:lnTo>
                    <a:pt x="95" y="427"/>
                  </a:lnTo>
                  <a:lnTo>
                    <a:pt x="94" y="427"/>
                  </a:lnTo>
                  <a:lnTo>
                    <a:pt x="89" y="427"/>
                  </a:lnTo>
                  <a:lnTo>
                    <a:pt x="86" y="426"/>
                  </a:lnTo>
                  <a:lnTo>
                    <a:pt x="74" y="446"/>
                  </a:lnTo>
                  <a:lnTo>
                    <a:pt x="79" y="478"/>
                  </a:lnTo>
                  <a:lnTo>
                    <a:pt x="86" y="478"/>
                  </a:lnTo>
                  <a:lnTo>
                    <a:pt x="89" y="492"/>
                  </a:lnTo>
                  <a:lnTo>
                    <a:pt x="90" y="499"/>
                  </a:lnTo>
                  <a:lnTo>
                    <a:pt x="93" y="504"/>
                  </a:lnTo>
                  <a:lnTo>
                    <a:pt x="101" y="516"/>
                  </a:lnTo>
                  <a:lnTo>
                    <a:pt x="97" y="561"/>
                  </a:lnTo>
                  <a:lnTo>
                    <a:pt x="97" y="566"/>
                  </a:lnTo>
                  <a:lnTo>
                    <a:pt x="98" y="569"/>
                  </a:lnTo>
                  <a:lnTo>
                    <a:pt x="101" y="573"/>
                  </a:lnTo>
                  <a:lnTo>
                    <a:pt x="105" y="574"/>
                  </a:lnTo>
                  <a:lnTo>
                    <a:pt x="109" y="575"/>
                  </a:lnTo>
                  <a:lnTo>
                    <a:pt x="113" y="576"/>
                  </a:lnTo>
                  <a:lnTo>
                    <a:pt x="117" y="578"/>
                  </a:lnTo>
                  <a:lnTo>
                    <a:pt x="120" y="579"/>
                  </a:lnTo>
                  <a:lnTo>
                    <a:pt x="123" y="582"/>
                  </a:lnTo>
                  <a:lnTo>
                    <a:pt x="153" y="585"/>
                  </a:lnTo>
                  <a:lnTo>
                    <a:pt x="153" y="597"/>
                  </a:lnTo>
                  <a:lnTo>
                    <a:pt x="162" y="601"/>
                  </a:lnTo>
                  <a:lnTo>
                    <a:pt x="167" y="603"/>
                  </a:lnTo>
                  <a:lnTo>
                    <a:pt x="173" y="601"/>
                  </a:lnTo>
                  <a:lnTo>
                    <a:pt x="184" y="595"/>
                  </a:lnTo>
                  <a:lnTo>
                    <a:pt x="196" y="590"/>
                  </a:lnTo>
                  <a:lnTo>
                    <a:pt x="202" y="587"/>
                  </a:lnTo>
                  <a:lnTo>
                    <a:pt x="210" y="581"/>
                  </a:lnTo>
                  <a:lnTo>
                    <a:pt x="216" y="577"/>
                  </a:lnTo>
                  <a:lnTo>
                    <a:pt x="222" y="574"/>
                  </a:lnTo>
                  <a:lnTo>
                    <a:pt x="233" y="568"/>
                  </a:lnTo>
                  <a:lnTo>
                    <a:pt x="249" y="559"/>
                  </a:lnTo>
                  <a:lnTo>
                    <a:pt x="265" y="551"/>
                  </a:lnTo>
                  <a:lnTo>
                    <a:pt x="282" y="542"/>
                  </a:lnTo>
                  <a:lnTo>
                    <a:pt x="301" y="536"/>
                  </a:lnTo>
                  <a:lnTo>
                    <a:pt x="316" y="504"/>
                  </a:lnTo>
                  <a:lnTo>
                    <a:pt x="321" y="504"/>
                  </a:lnTo>
                  <a:lnTo>
                    <a:pt x="357" y="433"/>
                  </a:lnTo>
                  <a:lnTo>
                    <a:pt x="353" y="433"/>
                  </a:lnTo>
                  <a:lnTo>
                    <a:pt x="366" y="421"/>
                  </a:lnTo>
                  <a:lnTo>
                    <a:pt x="366" y="408"/>
                  </a:lnTo>
                  <a:lnTo>
                    <a:pt x="368" y="399"/>
                  </a:lnTo>
                  <a:lnTo>
                    <a:pt x="370" y="392"/>
                  </a:lnTo>
                  <a:lnTo>
                    <a:pt x="370" y="389"/>
                  </a:lnTo>
                  <a:lnTo>
                    <a:pt x="369" y="386"/>
                  </a:lnTo>
                  <a:lnTo>
                    <a:pt x="367" y="383"/>
                  </a:lnTo>
                  <a:lnTo>
                    <a:pt x="365" y="380"/>
                  </a:lnTo>
                  <a:lnTo>
                    <a:pt x="361" y="376"/>
                  </a:lnTo>
                  <a:lnTo>
                    <a:pt x="353" y="370"/>
                  </a:lnTo>
                  <a:lnTo>
                    <a:pt x="342" y="364"/>
                  </a:lnTo>
                  <a:lnTo>
                    <a:pt x="322" y="354"/>
                  </a:lnTo>
                  <a:lnTo>
                    <a:pt x="314" y="347"/>
                  </a:lnTo>
                  <a:lnTo>
                    <a:pt x="316" y="337"/>
                  </a:lnTo>
                  <a:lnTo>
                    <a:pt x="317" y="328"/>
                  </a:lnTo>
                  <a:lnTo>
                    <a:pt x="317" y="325"/>
                  </a:lnTo>
                  <a:lnTo>
                    <a:pt x="316" y="321"/>
                  </a:lnTo>
                  <a:lnTo>
                    <a:pt x="315" y="319"/>
                  </a:lnTo>
                  <a:lnTo>
                    <a:pt x="314" y="317"/>
                  </a:lnTo>
                  <a:lnTo>
                    <a:pt x="310" y="315"/>
                  </a:lnTo>
                  <a:lnTo>
                    <a:pt x="306" y="313"/>
                  </a:lnTo>
                  <a:lnTo>
                    <a:pt x="302" y="311"/>
                  </a:lnTo>
                  <a:lnTo>
                    <a:pt x="299" y="309"/>
                  </a:lnTo>
                  <a:lnTo>
                    <a:pt x="297" y="308"/>
                  </a:lnTo>
                  <a:lnTo>
                    <a:pt x="295" y="306"/>
                  </a:lnTo>
                  <a:lnTo>
                    <a:pt x="294" y="305"/>
                  </a:lnTo>
                  <a:lnTo>
                    <a:pt x="294" y="302"/>
                  </a:lnTo>
                  <a:lnTo>
                    <a:pt x="294" y="293"/>
                  </a:lnTo>
                  <a:lnTo>
                    <a:pt x="279" y="290"/>
                  </a:lnTo>
                  <a:lnTo>
                    <a:pt x="276" y="270"/>
                  </a:lnTo>
                  <a:lnTo>
                    <a:pt x="270" y="269"/>
                  </a:lnTo>
                  <a:lnTo>
                    <a:pt x="271" y="258"/>
                  </a:lnTo>
                  <a:lnTo>
                    <a:pt x="272" y="253"/>
                  </a:lnTo>
                  <a:lnTo>
                    <a:pt x="270" y="236"/>
                  </a:lnTo>
                  <a:lnTo>
                    <a:pt x="274" y="229"/>
                  </a:lnTo>
                  <a:lnTo>
                    <a:pt x="264" y="221"/>
                  </a:lnTo>
                  <a:lnTo>
                    <a:pt x="249" y="203"/>
                  </a:lnTo>
                  <a:lnTo>
                    <a:pt x="233" y="185"/>
                  </a:lnTo>
                  <a:lnTo>
                    <a:pt x="227" y="175"/>
                  </a:lnTo>
                  <a:lnTo>
                    <a:pt x="227" y="168"/>
                  </a:lnTo>
                  <a:lnTo>
                    <a:pt x="229" y="155"/>
                  </a:lnTo>
                  <a:lnTo>
                    <a:pt x="233" y="141"/>
                  </a:lnTo>
                  <a:lnTo>
                    <a:pt x="236" y="133"/>
                  </a:lnTo>
                  <a:lnTo>
                    <a:pt x="238" y="127"/>
                  </a:lnTo>
                  <a:lnTo>
                    <a:pt x="238" y="125"/>
                  </a:lnTo>
                  <a:lnTo>
                    <a:pt x="236" y="124"/>
                  </a:lnTo>
                  <a:lnTo>
                    <a:pt x="233" y="123"/>
                  </a:lnTo>
                  <a:lnTo>
                    <a:pt x="229" y="122"/>
                  </a:lnTo>
                  <a:lnTo>
                    <a:pt x="214" y="107"/>
                  </a:lnTo>
                  <a:lnTo>
                    <a:pt x="205" y="107"/>
                  </a:lnTo>
                  <a:lnTo>
                    <a:pt x="200" y="107"/>
                  </a:lnTo>
                  <a:lnTo>
                    <a:pt x="197" y="105"/>
                  </a:lnTo>
                  <a:lnTo>
                    <a:pt x="194" y="104"/>
                  </a:lnTo>
                  <a:lnTo>
                    <a:pt x="191" y="99"/>
                  </a:lnTo>
                  <a:lnTo>
                    <a:pt x="184" y="95"/>
                  </a:lnTo>
                  <a:lnTo>
                    <a:pt x="182" y="69"/>
                  </a:lnTo>
                  <a:lnTo>
                    <a:pt x="177" y="69"/>
                  </a:lnTo>
                  <a:lnTo>
                    <a:pt x="178" y="62"/>
                  </a:lnTo>
                  <a:lnTo>
                    <a:pt x="180" y="56"/>
                  </a:lnTo>
                  <a:lnTo>
                    <a:pt x="183" y="52"/>
                  </a:lnTo>
                  <a:lnTo>
                    <a:pt x="184" y="50"/>
                  </a:lnTo>
                  <a:lnTo>
                    <a:pt x="180" y="17"/>
                  </a:lnTo>
                  <a:lnTo>
                    <a:pt x="162" y="10"/>
                  </a:lnTo>
                  <a:lnTo>
                    <a:pt x="148" y="2"/>
                  </a:lnTo>
                  <a:lnTo>
                    <a:pt x="150" y="0"/>
                  </a:lnTo>
                  <a:lnTo>
                    <a:pt x="139" y="8"/>
                  </a:lnTo>
                  <a:lnTo>
                    <a:pt x="128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6" name="Freeform 526"/>
            <p:cNvSpPr>
              <a:spLocks/>
            </p:cNvSpPr>
            <p:nvPr/>
          </p:nvSpPr>
          <p:spPr bwMode="auto">
            <a:xfrm>
              <a:off x="5951538" y="3198813"/>
              <a:ext cx="363537" cy="257175"/>
            </a:xfrm>
            <a:custGeom>
              <a:avLst/>
              <a:gdLst>
                <a:gd name="T0" fmla="*/ 2147483647 w 157"/>
                <a:gd name="T1" fmla="*/ 2147483647 h 111"/>
                <a:gd name="T2" fmla="*/ 2147483647 w 157"/>
                <a:gd name="T3" fmla="*/ 2147483647 h 111"/>
                <a:gd name="T4" fmla="*/ 2147483647 w 157"/>
                <a:gd name="T5" fmla="*/ 2147483647 h 111"/>
                <a:gd name="T6" fmla="*/ 2147483647 w 157"/>
                <a:gd name="T7" fmla="*/ 2147483647 h 111"/>
                <a:gd name="T8" fmla="*/ 2147483647 w 157"/>
                <a:gd name="T9" fmla="*/ 2147483647 h 111"/>
                <a:gd name="T10" fmla="*/ 2147483647 w 157"/>
                <a:gd name="T11" fmla="*/ 2147483647 h 111"/>
                <a:gd name="T12" fmla="*/ 2147483647 w 157"/>
                <a:gd name="T13" fmla="*/ 2147483647 h 111"/>
                <a:gd name="T14" fmla="*/ 2147483647 w 157"/>
                <a:gd name="T15" fmla="*/ 2147483647 h 111"/>
                <a:gd name="T16" fmla="*/ 2147483647 w 157"/>
                <a:gd name="T17" fmla="*/ 2147483647 h 111"/>
                <a:gd name="T18" fmla="*/ 2147483647 w 157"/>
                <a:gd name="T19" fmla="*/ 2147483647 h 111"/>
                <a:gd name="T20" fmla="*/ 2147483647 w 157"/>
                <a:gd name="T21" fmla="*/ 2147483647 h 111"/>
                <a:gd name="T22" fmla="*/ 2147483647 w 157"/>
                <a:gd name="T23" fmla="*/ 2147483647 h 111"/>
                <a:gd name="T24" fmla="*/ 0 w 157"/>
                <a:gd name="T25" fmla="*/ 2147483647 h 111"/>
                <a:gd name="T26" fmla="*/ 2147483647 w 157"/>
                <a:gd name="T27" fmla="*/ 2147483647 h 111"/>
                <a:gd name="T28" fmla="*/ 2147483647 w 157"/>
                <a:gd name="T29" fmla="*/ 2147483647 h 111"/>
                <a:gd name="T30" fmla="*/ 2147483647 w 157"/>
                <a:gd name="T31" fmla="*/ 2147483647 h 111"/>
                <a:gd name="T32" fmla="*/ 2147483647 w 157"/>
                <a:gd name="T33" fmla="*/ 2147483647 h 111"/>
                <a:gd name="T34" fmla="*/ 2147483647 w 157"/>
                <a:gd name="T35" fmla="*/ 2147483647 h 111"/>
                <a:gd name="T36" fmla="*/ 2147483647 w 157"/>
                <a:gd name="T37" fmla="*/ 2147483647 h 111"/>
                <a:gd name="T38" fmla="*/ 2147483647 w 157"/>
                <a:gd name="T39" fmla="*/ 2147483647 h 111"/>
                <a:gd name="T40" fmla="*/ 2147483647 w 157"/>
                <a:gd name="T41" fmla="*/ 2147483647 h 111"/>
                <a:gd name="T42" fmla="*/ 2147483647 w 157"/>
                <a:gd name="T43" fmla="*/ 2147483647 h 111"/>
                <a:gd name="T44" fmla="*/ 2147483647 w 157"/>
                <a:gd name="T45" fmla="*/ 2147483647 h 111"/>
                <a:gd name="T46" fmla="*/ 2147483647 w 157"/>
                <a:gd name="T47" fmla="*/ 2147483647 h 111"/>
                <a:gd name="T48" fmla="*/ 2147483647 w 157"/>
                <a:gd name="T49" fmla="*/ 2147483647 h 111"/>
                <a:gd name="T50" fmla="*/ 2147483647 w 157"/>
                <a:gd name="T51" fmla="*/ 2147483647 h 111"/>
                <a:gd name="T52" fmla="*/ 2147483647 w 157"/>
                <a:gd name="T53" fmla="*/ 2147483647 h 111"/>
                <a:gd name="T54" fmla="*/ 2147483647 w 157"/>
                <a:gd name="T55" fmla="*/ 2147483647 h 111"/>
                <a:gd name="T56" fmla="*/ 2147483647 w 157"/>
                <a:gd name="T57" fmla="*/ 2147483647 h 111"/>
                <a:gd name="T58" fmla="*/ 2147483647 w 157"/>
                <a:gd name="T59" fmla="*/ 2147483647 h 111"/>
                <a:gd name="T60" fmla="*/ 2147483647 w 157"/>
                <a:gd name="T61" fmla="*/ 2147483647 h 111"/>
                <a:gd name="T62" fmla="*/ 2147483647 w 157"/>
                <a:gd name="T63" fmla="*/ 2147483647 h 111"/>
                <a:gd name="T64" fmla="*/ 2147483647 w 157"/>
                <a:gd name="T65" fmla="*/ 2147483647 h 111"/>
                <a:gd name="T66" fmla="*/ 2147483647 w 157"/>
                <a:gd name="T67" fmla="*/ 2147483647 h 111"/>
                <a:gd name="T68" fmla="*/ 2147483647 w 157"/>
                <a:gd name="T69" fmla="*/ 2147483647 h 111"/>
                <a:gd name="T70" fmla="*/ 2147483647 w 157"/>
                <a:gd name="T71" fmla="*/ 2147483647 h 111"/>
                <a:gd name="T72" fmla="*/ 2147483647 w 157"/>
                <a:gd name="T73" fmla="*/ 2147483647 h 111"/>
                <a:gd name="T74" fmla="*/ 2147483647 w 157"/>
                <a:gd name="T75" fmla="*/ 2147483647 h 111"/>
                <a:gd name="T76" fmla="*/ 2147483647 w 157"/>
                <a:gd name="T77" fmla="*/ 2147483647 h 111"/>
                <a:gd name="T78" fmla="*/ 2147483647 w 157"/>
                <a:gd name="T79" fmla="*/ 2147483647 h 111"/>
                <a:gd name="T80" fmla="*/ 2147483647 w 157"/>
                <a:gd name="T81" fmla="*/ 2147483647 h 111"/>
                <a:gd name="T82" fmla="*/ 2147483647 w 157"/>
                <a:gd name="T83" fmla="*/ 2147483647 h 111"/>
                <a:gd name="T84" fmla="*/ 2147483647 w 157"/>
                <a:gd name="T85" fmla="*/ 2147483647 h 111"/>
                <a:gd name="T86" fmla="*/ 2147483647 w 157"/>
                <a:gd name="T87" fmla="*/ 2147483647 h 111"/>
                <a:gd name="T88" fmla="*/ 2147483647 w 157"/>
                <a:gd name="T89" fmla="*/ 2147483647 h 111"/>
                <a:gd name="T90" fmla="*/ 2147483647 w 157"/>
                <a:gd name="T91" fmla="*/ 2147483647 h 111"/>
                <a:gd name="T92" fmla="*/ 2147483647 w 157"/>
                <a:gd name="T93" fmla="*/ 2147483647 h 111"/>
                <a:gd name="T94" fmla="*/ 2147483647 w 157"/>
                <a:gd name="T95" fmla="*/ 2147483647 h 111"/>
                <a:gd name="T96" fmla="*/ 2147483647 w 157"/>
                <a:gd name="T97" fmla="*/ 2147483647 h 111"/>
                <a:gd name="T98" fmla="*/ 2147483647 w 157"/>
                <a:gd name="T99" fmla="*/ 2147483647 h 111"/>
                <a:gd name="T100" fmla="*/ 2147483647 w 157"/>
                <a:gd name="T101" fmla="*/ 2147483647 h 111"/>
                <a:gd name="T102" fmla="*/ 2147483647 w 157"/>
                <a:gd name="T103" fmla="*/ 0 h 111"/>
                <a:gd name="T104" fmla="*/ 2147483647 w 157"/>
                <a:gd name="T105" fmla="*/ 2147483647 h 111"/>
                <a:gd name="T106" fmla="*/ 2147483647 w 157"/>
                <a:gd name="T107" fmla="*/ 2147483647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7" h="111">
                  <a:moveTo>
                    <a:pt x="88" y="4"/>
                  </a:moveTo>
                  <a:lnTo>
                    <a:pt x="81" y="4"/>
                  </a:lnTo>
                  <a:lnTo>
                    <a:pt x="74" y="4"/>
                  </a:lnTo>
                  <a:lnTo>
                    <a:pt x="68" y="6"/>
                  </a:lnTo>
                  <a:lnTo>
                    <a:pt x="61" y="8"/>
                  </a:lnTo>
                  <a:lnTo>
                    <a:pt x="48" y="13"/>
                  </a:lnTo>
                  <a:lnTo>
                    <a:pt x="36" y="17"/>
                  </a:lnTo>
                  <a:lnTo>
                    <a:pt x="29" y="19"/>
                  </a:lnTo>
                  <a:lnTo>
                    <a:pt x="24" y="23"/>
                  </a:lnTo>
                  <a:lnTo>
                    <a:pt x="20" y="27"/>
                  </a:lnTo>
                  <a:lnTo>
                    <a:pt x="15" y="31"/>
                  </a:lnTo>
                  <a:lnTo>
                    <a:pt x="8" y="40"/>
                  </a:lnTo>
                  <a:lnTo>
                    <a:pt x="0" y="49"/>
                  </a:lnTo>
                  <a:lnTo>
                    <a:pt x="7" y="49"/>
                  </a:lnTo>
                  <a:lnTo>
                    <a:pt x="5" y="51"/>
                  </a:lnTo>
                  <a:lnTo>
                    <a:pt x="16" y="64"/>
                  </a:lnTo>
                  <a:lnTo>
                    <a:pt x="12" y="69"/>
                  </a:lnTo>
                  <a:lnTo>
                    <a:pt x="16" y="75"/>
                  </a:lnTo>
                  <a:lnTo>
                    <a:pt x="19" y="80"/>
                  </a:lnTo>
                  <a:lnTo>
                    <a:pt x="21" y="82"/>
                  </a:lnTo>
                  <a:lnTo>
                    <a:pt x="24" y="82"/>
                  </a:lnTo>
                  <a:lnTo>
                    <a:pt x="26" y="83"/>
                  </a:lnTo>
                  <a:lnTo>
                    <a:pt x="28" y="83"/>
                  </a:lnTo>
                  <a:lnTo>
                    <a:pt x="30" y="85"/>
                  </a:lnTo>
                  <a:lnTo>
                    <a:pt x="32" y="88"/>
                  </a:lnTo>
                  <a:lnTo>
                    <a:pt x="38" y="78"/>
                  </a:lnTo>
                  <a:lnTo>
                    <a:pt x="43" y="79"/>
                  </a:lnTo>
                  <a:lnTo>
                    <a:pt x="46" y="80"/>
                  </a:lnTo>
                  <a:lnTo>
                    <a:pt x="48" y="81"/>
                  </a:lnTo>
                  <a:lnTo>
                    <a:pt x="49" y="84"/>
                  </a:lnTo>
                  <a:lnTo>
                    <a:pt x="49" y="90"/>
                  </a:lnTo>
                  <a:lnTo>
                    <a:pt x="49" y="100"/>
                  </a:lnTo>
                  <a:lnTo>
                    <a:pt x="62" y="96"/>
                  </a:lnTo>
                  <a:lnTo>
                    <a:pt x="72" y="92"/>
                  </a:lnTo>
                  <a:lnTo>
                    <a:pt x="88" y="92"/>
                  </a:lnTo>
                  <a:lnTo>
                    <a:pt x="92" y="92"/>
                  </a:lnTo>
                  <a:lnTo>
                    <a:pt x="97" y="94"/>
                  </a:lnTo>
                  <a:lnTo>
                    <a:pt x="102" y="96"/>
                  </a:lnTo>
                  <a:lnTo>
                    <a:pt x="107" y="99"/>
                  </a:lnTo>
                  <a:lnTo>
                    <a:pt x="116" y="106"/>
                  </a:lnTo>
                  <a:lnTo>
                    <a:pt x="122" y="111"/>
                  </a:lnTo>
                  <a:lnTo>
                    <a:pt x="149" y="101"/>
                  </a:lnTo>
                  <a:lnTo>
                    <a:pt x="157" y="87"/>
                  </a:lnTo>
                  <a:lnTo>
                    <a:pt x="153" y="83"/>
                  </a:lnTo>
                  <a:lnTo>
                    <a:pt x="148" y="79"/>
                  </a:lnTo>
                  <a:lnTo>
                    <a:pt x="147" y="78"/>
                  </a:lnTo>
                  <a:lnTo>
                    <a:pt x="145" y="75"/>
                  </a:lnTo>
                  <a:lnTo>
                    <a:pt x="144" y="73"/>
                  </a:lnTo>
                  <a:lnTo>
                    <a:pt x="144" y="71"/>
                  </a:lnTo>
                  <a:lnTo>
                    <a:pt x="142" y="55"/>
                  </a:lnTo>
                  <a:lnTo>
                    <a:pt x="134" y="45"/>
                  </a:lnTo>
                  <a:lnTo>
                    <a:pt x="142" y="0"/>
                  </a:lnTo>
                  <a:lnTo>
                    <a:pt x="144" y="2"/>
                  </a:lnTo>
                  <a:lnTo>
                    <a:pt x="88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67" name="Freeform 527"/>
            <p:cNvSpPr>
              <a:spLocks/>
            </p:cNvSpPr>
            <p:nvPr/>
          </p:nvSpPr>
          <p:spPr bwMode="auto">
            <a:xfrm>
              <a:off x="5827713" y="3432175"/>
              <a:ext cx="587375" cy="298450"/>
            </a:xfrm>
            <a:custGeom>
              <a:avLst/>
              <a:gdLst>
                <a:gd name="T0" fmla="*/ 254536575 w 254"/>
                <a:gd name="T1" fmla="*/ 40322598 h 129"/>
                <a:gd name="T2" fmla="*/ 262096250 w 254"/>
                <a:gd name="T3" fmla="*/ 65524222 h 129"/>
                <a:gd name="T4" fmla="*/ 277217188 w 254"/>
                <a:gd name="T5" fmla="*/ 98287127 h 129"/>
                <a:gd name="T6" fmla="*/ 274697825 w 254"/>
                <a:gd name="T7" fmla="*/ 123488752 h 129"/>
                <a:gd name="T8" fmla="*/ 241935000 w 254"/>
                <a:gd name="T9" fmla="*/ 156250069 h 129"/>
                <a:gd name="T10" fmla="*/ 216733438 w 254"/>
                <a:gd name="T11" fmla="*/ 163811350 h 129"/>
                <a:gd name="T12" fmla="*/ 191531875 w 254"/>
                <a:gd name="T13" fmla="*/ 161290394 h 129"/>
                <a:gd name="T14" fmla="*/ 176410938 w 254"/>
                <a:gd name="T15" fmla="*/ 153730700 h 129"/>
                <a:gd name="T16" fmla="*/ 158770638 w 254"/>
                <a:gd name="T17" fmla="*/ 123488752 h 129"/>
                <a:gd name="T18" fmla="*/ 103327200 w 254"/>
                <a:gd name="T19" fmla="*/ 80645197 h 129"/>
                <a:gd name="T20" fmla="*/ 27722513 w 254"/>
                <a:gd name="T21" fmla="*/ 156250069 h 129"/>
                <a:gd name="T22" fmla="*/ 12601575 w 254"/>
                <a:gd name="T23" fmla="*/ 219254923 h 129"/>
                <a:gd name="T24" fmla="*/ 0 w 254"/>
                <a:gd name="T25" fmla="*/ 284779145 h 129"/>
                <a:gd name="T26" fmla="*/ 5040313 w 254"/>
                <a:gd name="T27" fmla="*/ 325101744 h 129"/>
                <a:gd name="T28" fmla="*/ 20161250 w 254"/>
                <a:gd name="T29" fmla="*/ 309980769 h 129"/>
                <a:gd name="T30" fmla="*/ 25201563 w 254"/>
                <a:gd name="T31" fmla="*/ 294859795 h 129"/>
                <a:gd name="T32" fmla="*/ 42843450 w 254"/>
                <a:gd name="T33" fmla="*/ 282258189 h 129"/>
                <a:gd name="T34" fmla="*/ 65524063 w 254"/>
                <a:gd name="T35" fmla="*/ 264617846 h 129"/>
                <a:gd name="T36" fmla="*/ 80645000 w 254"/>
                <a:gd name="T37" fmla="*/ 254537196 h 129"/>
                <a:gd name="T38" fmla="*/ 108367513 w 254"/>
                <a:gd name="T39" fmla="*/ 252016240 h 129"/>
                <a:gd name="T40" fmla="*/ 183972200 w 254"/>
                <a:gd name="T41" fmla="*/ 249496872 h 129"/>
                <a:gd name="T42" fmla="*/ 269657513 w 254"/>
                <a:gd name="T43" fmla="*/ 241935591 h 129"/>
                <a:gd name="T44" fmla="*/ 317539688 w 254"/>
                <a:gd name="T45" fmla="*/ 234375897 h 129"/>
                <a:gd name="T46" fmla="*/ 327620313 w 254"/>
                <a:gd name="T47" fmla="*/ 219254923 h 129"/>
                <a:gd name="T48" fmla="*/ 365423450 w 254"/>
                <a:gd name="T49" fmla="*/ 229335572 h 129"/>
                <a:gd name="T50" fmla="*/ 435987825 w 254"/>
                <a:gd name="T51" fmla="*/ 236895266 h 129"/>
                <a:gd name="T52" fmla="*/ 473789375 w 254"/>
                <a:gd name="T53" fmla="*/ 262096890 h 129"/>
                <a:gd name="T54" fmla="*/ 521673138 w 254"/>
                <a:gd name="T55" fmla="*/ 284779145 h 129"/>
                <a:gd name="T56" fmla="*/ 546874700 w 254"/>
                <a:gd name="T57" fmla="*/ 274698496 h 129"/>
                <a:gd name="T58" fmla="*/ 559474688 w 254"/>
                <a:gd name="T59" fmla="*/ 257056565 h 129"/>
                <a:gd name="T60" fmla="*/ 614918125 w 254"/>
                <a:gd name="T61" fmla="*/ 226814616 h 129"/>
                <a:gd name="T62" fmla="*/ 640119688 w 254"/>
                <a:gd name="T63" fmla="*/ 189012974 h 129"/>
                <a:gd name="T64" fmla="*/ 617439075 w 254"/>
                <a:gd name="T65" fmla="*/ 143650051 h 129"/>
                <a:gd name="T66" fmla="*/ 599797188 w 254"/>
                <a:gd name="T67" fmla="*/ 128529076 h 129"/>
                <a:gd name="T68" fmla="*/ 577116575 w 254"/>
                <a:gd name="T69" fmla="*/ 118448427 h 129"/>
                <a:gd name="T70" fmla="*/ 572076263 w 254"/>
                <a:gd name="T71" fmla="*/ 95766171 h 129"/>
                <a:gd name="T72" fmla="*/ 521673138 w 254"/>
                <a:gd name="T73" fmla="*/ 27722580 h 129"/>
                <a:gd name="T74" fmla="*/ 448587813 w 254"/>
                <a:gd name="T75" fmla="*/ 47883879 h 129"/>
                <a:gd name="T76" fmla="*/ 418345938 w 254"/>
                <a:gd name="T77" fmla="*/ 37803230 h 129"/>
                <a:gd name="T78" fmla="*/ 405745950 w 254"/>
                <a:gd name="T79" fmla="*/ 30241949 h 129"/>
                <a:gd name="T80" fmla="*/ 400705638 w 254"/>
                <a:gd name="T81" fmla="*/ 17641931 h 129"/>
                <a:gd name="T82" fmla="*/ 340221888 w 254"/>
                <a:gd name="T83" fmla="*/ 0 h 129"/>
                <a:gd name="T84" fmla="*/ 309980013 w 254"/>
                <a:gd name="T85" fmla="*/ 2520956 h 129"/>
                <a:gd name="T86" fmla="*/ 294859075 w 254"/>
                <a:gd name="T87" fmla="*/ 15120974 h 129"/>
                <a:gd name="T88" fmla="*/ 277217188 w 254"/>
                <a:gd name="T89" fmla="*/ 22682255 h 129"/>
                <a:gd name="T90" fmla="*/ 254536575 w 254"/>
                <a:gd name="T91" fmla="*/ 27722580 h 1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4" h="129">
                  <a:moveTo>
                    <a:pt x="101" y="11"/>
                  </a:moveTo>
                  <a:lnTo>
                    <a:pt x="101" y="16"/>
                  </a:lnTo>
                  <a:lnTo>
                    <a:pt x="103" y="22"/>
                  </a:lnTo>
                  <a:lnTo>
                    <a:pt x="104" y="26"/>
                  </a:lnTo>
                  <a:lnTo>
                    <a:pt x="106" y="31"/>
                  </a:lnTo>
                  <a:lnTo>
                    <a:pt x="110" y="39"/>
                  </a:lnTo>
                  <a:lnTo>
                    <a:pt x="112" y="44"/>
                  </a:lnTo>
                  <a:lnTo>
                    <a:pt x="109" y="49"/>
                  </a:lnTo>
                  <a:lnTo>
                    <a:pt x="103" y="55"/>
                  </a:lnTo>
                  <a:lnTo>
                    <a:pt x="96" y="62"/>
                  </a:lnTo>
                  <a:lnTo>
                    <a:pt x="90" y="65"/>
                  </a:lnTo>
                  <a:lnTo>
                    <a:pt x="86" y="65"/>
                  </a:lnTo>
                  <a:lnTo>
                    <a:pt x="80" y="65"/>
                  </a:lnTo>
                  <a:lnTo>
                    <a:pt x="76" y="64"/>
                  </a:lnTo>
                  <a:lnTo>
                    <a:pt x="73" y="62"/>
                  </a:lnTo>
                  <a:lnTo>
                    <a:pt x="70" y="61"/>
                  </a:lnTo>
                  <a:lnTo>
                    <a:pt x="66" y="55"/>
                  </a:lnTo>
                  <a:lnTo>
                    <a:pt x="63" y="49"/>
                  </a:lnTo>
                  <a:lnTo>
                    <a:pt x="51" y="40"/>
                  </a:lnTo>
                  <a:lnTo>
                    <a:pt x="41" y="32"/>
                  </a:lnTo>
                  <a:lnTo>
                    <a:pt x="12" y="47"/>
                  </a:lnTo>
                  <a:lnTo>
                    <a:pt x="11" y="62"/>
                  </a:lnTo>
                  <a:lnTo>
                    <a:pt x="10" y="75"/>
                  </a:lnTo>
                  <a:lnTo>
                    <a:pt x="5" y="87"/>
                  </a:lnTo>
                  <a:lnTo>
                    <a:pt x="0" y="95"/>
                  </a:lnTo>
                  <a:lnTo>
                    <a:pt x="0" y="113"/>
                  </a:lnTo>
                  <a:lnTo>
                    <a:pt x="1" y="122"/>
                  </a:lnTo>
                  <a:lnTo>
                    <a:pt x="2" y="129"/>
                  </a:lnTo>
                  <a:lnTo>
                    <a:pt x="7" y="129"/>
                  </a:lnTo>
                  <a:lnTo>
                    <a:pt x="8" y="123"/>
                  </a:lnTo>
                  <a:lnTo>
                    <a:pt x="9" y="119"/>
                  </a:lnTo>
                  <a:lnTo>
                    <a:pt x="10" y="117"/>
                  </a:lnTo>
                  <a:lnTo>
                    <a:pt x="12" y="114"/>
                  </a:lnTo>
                  <a:lnTo>
                    <a:pt x="17" y="112"/>
                  </a:lnTo>
                  <a:lnTo>
                    <a:pt x="24" y="108"/>
                  </a:lnTo>
                  <a:lnTo>
                    <a:pt x="26" y="105"/>
                  </a:lnTo>
                  <a:lnTo>
                    <a:pt x="29" y="103"/>
                  </a:lnTo>
                  <a:lnTo>
                    <a:pt x="32" y="101"/>
                  </a:lnTo>
                  <a:lnTo>
                    <a:pt x="35" y="101"/>
                  </a:lnTo>
                  <a:lnTo>
                    <a:pt x="43" y="100"/>
                  </a:lnTo>
                  <a:lnTo>
                    <a:pt x="54" y="100"/>
                  </a:lnTo>
                  <a:lnTo>
                    <a:pt x="73" y="99"/>
                  </a:lnTo>
                  <a:lnTo>
                    <a:pt x="90" y="98"/>
                  </a:lnTo>
                  <a:lnTo>
                    <a:pt x="107" y="96"/>
                  </a:lnTo>
                  <a:lnTo>
                    <a:pt x="124" y="95"/>
                  </a:lnTo>
                  <a:lnTo>
                    <a:pt x="126" y="93"/>
                  </a:lnTo>
                  <a:lnTo>
                    <a:pt x="127" y="90"/>
                  </a:lnTo>
                  <a:lnTo>
                    <a:pt x="130" y="87"/>
                  </a:lnTo>
                  <a:lnTo>
                    <a:pt x="134" y="86"/>
                  </a:lnTo>
                  <a:lnTo>
                    <a:pt x="145" y="91"/>
                  </a:lnTo>
                  <a:lnTo>
                    <a:pt x="153" y="95"/>
                  </a:lnTo>
                  <a:lnTo>
                    <a:pt x="173" y="94"/>
                  </a:lnTo>
                  <a:lnTo>
                    <a:pt x="177" y="97"/>
                  </a:lnTo>
                  <a:lnTo>
                    <a:pt x="188" y="104"/>
                  </a:lnTo>
                  <a:lnTo>
                    <a:pt x="200" y="110"/>
                  </a:lnTo>
                  <a:lnTo>
                    <a:pt x="207" y="113"/>
                  </a:lnTo>
                  <a:lnTo>
                    <a:pt x="212" y="112"/>
                  </a:lnTo>
                  <a:lnTo>
                    <a:pt x="217" y="109"/>
                  </a:lnTo>
                  <a:lnTo>
                    <a:pt x="220" y="106"/>
                  </a:lnTo>
                  <a:lnTo>
                    <a:pt x="222" y="102"/>
                  </a:lnTo>
                  <a:lnTo>
                    <a:pt x="244" y="97"/>
                  </a:lnTo>
                  <a:lnTo>
                    <a:pt x="244" y="90"/>
                  </a:lnTo>
                  <a:lnTo>
                    <a:pt x="247" y="83"/>
                  </a:lnTo>
                  <a:lnTo>
                    <a:pt x="254" y="75"/>
                  </a:lnTo>
                  <a:lnTo>
                    <a:pt x="251" y="66"/>
                  </a:lnTo>
                  <a:lnTo>
                    <a:pt x="245" y="57"/>
                  </a:lnTo>
                  <a:lnTo>
                    <a:pt x="242" y="53"/>
                  </a:lnTo>
                  <a:lnTo>
                    <a:pt x="238" y="51"/>
                  </a:lnTo>
                  <a:lnTo>
                    <a:pt x="234" y="49"/>
                  </a:lnTo>
                  <a:lnTo>
                    <a:pt x="229" y="47"/>
                  </a:lnTo>
                  <a:lnTo>
                    <a:pt x="227" y="43"/>
                  </a:lnTo>
                  <a:lnTo>
                    <a:pt x="227" y="38"/>
                  </a:lnTo>
                  <a:lnTo>
                    <a:pt x="225" y="22"/>
                  </a:lnTo>
                  <a:lnTo>
                    <a:pt x="207" y="11"/>
                  </a:lnTo>
                  <a:lnTo>
                    <a:pt x="189" y="15"/>
                  </a:lnTo>
                  <a:lnTo>
                    <a:pt x="178" y="19"/>
                  </a:lnTo>
                  <a:lnTo>
                    <a:pt x="173" y="18"/>
                  </a:lnTo>
                  <a:lnTo>
                    <a:pt x="166" y="15"/>
                  </a:lnTo>
                  <a:lnTo>
                    <a:pt x="163" y="14"/>
                  </a:lnTo>
                  <a:lnTo>
                    <a:pt x="161" y="12"/>
                  </a:lnTo>
                  <a:lnTo>
                    <a:pt x="160" y="10"/>
                  </a:lnTo>
                  <a:lnTo>
                    <a:pt x="159" y="7"/>
                  </a:lnTo>
                  <a:lnTo>
                    <a:pt x="147" y="3"/>
                  </a:lnTo>
                  <a:lnTo>
                    <a:pt x="135" y="0"/>
                  </a:lnTo>
                  <a:lnTo>
                    <a:pt x="128" y="0"/>
                  </a:lnTo>
                  <a:lnTo>
                    <a:pt x="123" y="1"/>
                  </a:lnTo>
                  <a:lnTo>
                    <a:pt x="119" y="3"/>
                  </a:lnTo>
                  <a:lnTo>
                    <a:pt x="117" y="6"/>
                  </a:lnTo>
                  <a:lnTo>
                    <a:pt x="114" y="7"/>
                  </a:lnTo>
                  <a:lnTo>
                    <a:pt x="110" y="9"/>
                  </a:lnTo>
                  <a:lnTo>
                    <a:pt x="106" y="10"/>
                  </a:lnTo>
                  <a:lnTo>
                    <a:pt x="101" y="11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8" name="Freeform 529"/>
            <p:cNvSpPr>
              <a:spLocks/>
            </p:cNvSpPr>
            <p:nvPr/>
          </p:nvSpPr>
          <p:spPr bwMode="auto">
            <a:xfrm>
              <a:off x="5011738" y="3798888"/>
              <a:ext cx="112712" cy="139700"/>
            </a:xfrm>
            <a:custGeom>
              <a:avLst/>
              <a:gdLst>
                <a:gd name="T0" fmla="*/ 32 w 49"/>
                <a:gd name="T1" fmla="*/ 7 h 60"/>
                <a:gd name="T2" fmla="*/ 36 w 49"/>
                <a:gd name="T3" fmla="*/ 24 h 60"/>
                <a:gd name="T4" fmla="*/ 29 w 49"/>
                <a:gd name="T5" fmla="*/ 24 h 60"/>
                <a:gd name="T6" fmla="*/ 26 w 49"/>
                <a:gd name="T7" fmla="*/ 24 h 60"/>
                <a:gd name="T8" fmla="*/ 23 w 49"/>
                <a:gd name="T9" fmla="*/ 23 h 60"/>
                <a:gd name="T10" fmla="*/ 22 w 49"/>
                <a:gd name="T11" fmla="*/ 22 h 60"/>
                <a:gd name="T12" fmla="*/ 21 w 49"/>
                <a:gd name="T13" fmla="*/ 20 h 60"/>
                <a:gd name="T14" fmla="*/ 20 w 49"/>
                <a:gd name="T15" fmla="*/ 16 h 60"/>
                <a:gd name="T16" fmla="*/ 18 w 49"/>
                <a:gd name="T17" fmla="*/ 10 h 60"/>
                <a:gd name="T18" fmla="*/ 2 w 49"/>
                <a:gd name="T19" fmla="*/ 23 h 60"/>
                <a:gd name="T20" fmla="*/ 0 w 49"/>
                <a:gd name="T21" fmla="*/ 21 h 60"/>
                <a:gd name="T22" fmla="*/ 2 w 49"/>
                <a:gd name="T23" fmla="*/ 24 h 60"/>
                <a:gd name="T24" fmla="*/ 4 w 49"/>
                <a:gd name="T25" fmla="*/ 28 h 60"/>
                <a:gd name="T26" fmla="*/ 4 w 49"/>
                <a:gd name="T27" fmla="*/ 42 h 60"/>
                <a:gd name="T28" fmla="*/ 24 w 49"/>
                <a:gd name="T29" fmla="*/ 46 h 60"/>
                <a:gd name="T30" fmla="*/ 24 w 49"/>
                <a:gd name="T31" fmla="*/ 53 h 60"/>
                <a:gd name="T32" fmla="*/ 26 w 49"/>
                <a:gd name="T33" fmla="*/ 57 h 60"/>
                <a:gd name="T34" fmla="*/ 27 w 49"/>
                <a:gd name="T35" fmla="*/ 58 h 60"/>
                <a:gd name="T36" fmla="*/ 29 w 49"/>
                <a:gd name="T37" fmla="*/ 59 h 60"/>
                <a:gd name="T38" fmla="*/ 31 w 49"/>
                <a:gd name="T39" fmla="*/ 59 h 60"/>
                <a:gd name="T40" fmla="*/ 34 w 49"/>
                <a:gd name="T41" fmla="*/ 60 h 60"/>
                <a:gd name="T42" fmla="*/ 38 w 49"/>
                <a:gd name="T43" fmla="*/ 55 h 60"/>
                <a:gd name="T44" fmla="*/ 32 w 49"/>
                <a:gd name="T45" fmla="*/ 45 h 60"/>
                <a:gd name="T46" fmla="*/ 45 w 49"/>
                <a:gd name="T47" fmla="*/ 43 h 60"/>
                <a:gd name="T48" fmla="*/ 45 w 49"/>
                <a:gd name="T49" fmla="*/ 42 h 60"/>
                <a:gd name="T50" fmla="*/ 36 w 49"/>
                <a:gd name="T51" fmla="*/ 36 h 60"/>
                <a:gd name="T52" fmla="*/ 38 w 49"/>
                <a:gd name="T53" fmla="*/ 23 h 60"/>
                <a:gd name="T54" fmla="*/ 41 w 49"/>
                <a:gd name="T55" fmla="*/ 22 h 60"/>
                <a:gd name="T56" fmla="*/ 45 w 49"/>
                <a:gd name="T57" fmla="*/ 21 h 60"/>
                <a:gd name="T58" fmla="*/ 48 w 49"/>
                <a:gd name="T59" fmla="*/ 20 h 60"/>
                <a:gd name="T60" fmla="*/ 49 w 49"/>
                <a:gd name="T61" fmla="*/ 18 h 60"/>
                <a:gd name="T62" fmla="*/ 49 w 49"/>
                <a:gd name="T63" fmla="*/ 11 h 60"/>
                <a:gd name="T64" fmla="*/ 48 w 49"/>
                <a:gd name="T65" fmla="*/ 6 h 60"/>
                <a:gd name="T66" fmla="*/ 47 w 49"/>
                <a:gd name="T67" fmla="*/ 4 h 60"/>
                <a:gd name="T68" fmla="*/ 45 w 49"/>
                <a:gd name="T69" fmla="*/ 2 h 60"/>
                <a:gd name="T70" fmla="*/ 44 w 49"/>
                <a:gd name="T71" fmla="*/ 1 h 60"/>
                <a:gd name="T72" fmla="*/ 42 w 49"/>
                <a:gd name="T73" fmla="*/ 0 h 60"/>
                <a:gd name="T74" fmla="*/ 39 w 49"/>
                <a:gd name="T75" fmla="*/ 1 h 60"/>
                <a:gd name="T76" fmla="*/ 36 w 49"/>
                <a:gd name="T77" fmla="*/ 2 h 60"/>
                <a:gd name="T78" fmla="*/ 33 w 49"/>
                <a:gd name="T79" fmla="*/ 5 h 60"/>
                <a:gd name="T80" fmla="*/ 32 w 49"/>
                <a:gd name="T81" fmla="*/ 7 h 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9" h="60">
                  <a:moveTo>
                    <a:pt x="32" y="7"/>
                  </a:moveTo>
                  <a:lnTo>
                    <a:pt x="36" y="24"/>
                  </a:lnTo>
                  <a:lnTo>
                    <a:pt x="29" y="24"/>
                  </a:lnTo>
                  <a:lnTo>
                    <a:pt x="26" y="24"/>
                  </a:lnTo>
                  <a:lnTo>
                    <a:pt x="23" y="23"/>
                  </a:lnTo>
                  <a:lnTo>
                    <a:pt x="22" y="22"/>
                  </a:lnTo>
                  <a:lnTo>
                    <a:pt x="21" y="20"/>
                  </a:lnTo>
                  <a:lnTo>
                    <a:pt x="20" y="16"/>
                  </a:lnTo>
                  <a:lnTo>
                    <a:pt x="18" y="10"/>
                  </a:lnTo>
                  <a:lnTo>
                    <a:pt x="2" y="23"/>
                  </a:lnTo>
                  <a:lnTo>
                    <a:pt x="0" y="21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4" y="42"/>
                  </a:lnTo>
                  <a:lnTo>
                    <a:pt x="24" y="46"/>
                  </a:lnTo>
                  <a:lnTo>
                    <a:pt x="24" y="53"/>
                  </a:lnTo>
                  <a:lnTo>
                    <a:pt x="26" y="57"/>
                  </a:lnTo>
                  <a:lnTo>
                    <a:pt x="27" y="58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60"/>
                  </a:lnTo>
                  <a:lnTo>
                    <a:pt x="38" y="55"/>
                  </a:lnTo>
                  <a:lnTo>
                    <a:pt x="32" y="45"/>
                  </a:lnTo>
                  <a:lnTo>
                    <a:pt x="45" y="43"/>
                  </a:lnTo>
                  <a:lnTo>
                    <a:pt x="45" y="42"/>
                  </a:lnTo>
                  <a:lnTo>
                    <a:pt x="36" y="36"/>
                  </a:lnTo>
                  <a:lnTo>
                    <a:pt x="38" y="23"/>
                  </a:lnTo>
                  <a:lnTo>
                    <a:pt x="41" y="22"/>
                  </a:lnTo>
                  <a:lnTo>
                    <a:pt x="45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1"/>
                  </a:lnTo>
                  <a:lnTo>
                    <a:pt x="48" y="6"/>
                  </a:lnTo>
                  <a:lnTo>
                    <a:pt x="47" y="4"/>
                  </a:lnTo>
                  <a:lnTo>
                    <a:pt x="45" y="2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6" y="2"/>
                  </a:lnTo>
                  <a:lnTo>
                    <a:pt x="33" y="5"/>
                  </a:lnTo>
                  <a:lnTo>
                    <a:pt x="32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69" name="Freeform 530"/>
            <p:cNvSpPr>
              <a:spLocks/>
            </p:cNvSpPr>
            <p:nvPr/>
          </p:nvSpPr>
          <p:spPr bwMode="auto">
            <a:xfrm>
              <a:off x="4756150" y="3595688"/>
              <a:ext cx="212725" cy="352425"/>
            </a:xfrm>
            <a:custGeom>
              <a:avLst/>
              <a:gdLst>
                <a:gd name="T0" fmla="*/ 64 w 92"/>
                <a:gd name="T1" fmla="*/ 9 h 152"/>
                <a:gd name="T2" fmla="*/ 50 w 92"/>
                <a:gd name="T3" fmla="*/ 22 h 152"/>
                <a:gd name="T4" fmla="*/ 41 w 92"/>
                <a:gd name="T5" fmla="*/ 28 h 152"/>
                <a:gd name="T6" fmla="*/ 45 w 92"/>
                <a:gd name="T7" fmla="*/ 32 h 152"/>
                <a:gd name="T8" fmla="*/ 49 w 92"/>
                <a:gd name="T9" fmla="*/ 61 h 152"/>
                <a:gd name="T10" fmla="*/ 36 w 92"/>
                <a:gd name="T11" fmla="*/ 61 h 152"/>
                <a:gd name="T12" fmla="*/ 31 w 92"/>
                <a:gd name="T13" fmla="*/ 53 h 152"/>
                <a:gd name="T14" fmla="*/ 22 w 92"/>
                <a:gd name="T15" fmla="*/ 61 h 152"/>
                <a:gd name="T16" fmla="*/ 5 w 92"/>
                <a:gd name="T17" fmla="*/ 61 h 152"/>
                <a:gd name="T18" fmla="*/ 0 w 92"/>
                <a:gd name="T19" fmla="*/ 64 h 152"/>
                <a:gd name="T20" fmla="*/ 0 w 92"/>
                <a:gd name="T21" fmla="*/ 79 h 152"/>
                <a:gd name="T22" fmla="*/ 11 w 92"/>
                <a:gd name="T23" fmla="*/ 92 h 152"/>
                <a:gd name="T24" fmla="*/ 11 w 92"/>
                <a:gd name="T25" fmla="*/ 97 h 152"/>
                <a:gd name="T26" fmla="*/ 9 w 92"/>
                <a:gd name="T27" fmla="*/ 99 h 152"/>
                <a:gd name="T28" fmla="*/ 5 w 92"/>
                <a:gd name="T29" fmla="*/ 101 h 152"/>
                <a:gd name="T30" fmla="*/ 0 w 92"/>
                <a:gd name="T31" fmla="*/ 112 h 152"/>
                <a:gd name="T32" fmla="*/ 9 w 92"/>
                <a:gd name="T33" fmla="*/ 115 h 152"/>
                <a:gd name="T34" fmla="*/ 16 w 92"/>
                <a:gd name="T35" fmla="*/ 120 h 152"/>
                <a:gd name="T36" fmla="*/ 20 w 92"/>
                <a:gd name="T37" fmla="*/ 127 h 152"/>
                <a:gd name="T38" fmla="*/ 22 w 92"/>
                <a:gd name="T39" fmla="*/ 136 h 152"/>
                <a:gd name="T40" fmla="*/ 20 w 92"/>
                <a:gd name="T41" fmla="*/ 149 h 152"/>
                <a:gd name="T42" fmla="*/ 45 w 92"/>
                <a:gd name="T43" fmla="*/ 146 h 152"/>
                <a:gd name="T44" fmla="*/ 44 w 92"/>
                <a:gd name="T45" fmla="*/ 139 h 152"/>
                <a:gd name="T46" fmla="*/ 49 w 92"/>
                <a:gd name="T47" fmla="*/ 130 h 152"/>
                <a:gd name="T48" fmla="*/ 63 w 92"/>
                <a:gd name="T49" fmla="*/ 106 h 152"/>
                <a:gd name="T50" fmla="*/ 71 w 92"/>
                <a:gd name="T51" fmla="*/ 97 h 152"/>
                <a:gd name="T52" fmla="*/ 92 w 92"/>
                <a:gd name="T53" fmla="*/ 74 h 152"/>
                <a:gd name="T54" fmla="*/ 85 w 92"/>
                <a:gd name="T55" fmla="*/ 67 h 152"/>
                <a:gd name="T56" fmla="*/ 76 w 92"/>
                <a:gd name="T57" fmla="*/ 62 h 152"/>
                <a:gd name="T58" fmla="*/ 72 w 92"/>
                <a:gd name="T59" fmla="*/ 54 h 152"/>
                <a:gd name="T60" fmla="*/ 71 w 92"/>
                <a:gd name="T61" fmla="*/ 43 h 152"/>
                <a:gd name="T62" fmla="*/ 71 w 92"/>
                <a:gd name="T63" fmla="*/ 33 h 152"/>
                <a:gd name="T64" fmla="*/ 73 w 92"/>
                <a:gd name="T65" fmla="*/ 30 h 152"/>
                <a:gd name="T66" fmla="*/ 75 w 92"/>
                <a:gd name="T67" fmla="*/ 28 h 152"/>
                <a:gd name="T68" fmla="*/ 78 w 92"/>
                <a:gd name="T69" fmla="*/ 26 h 152"/>
                <a:gd name="T70" fmla="*/ 82 w 92"/>
                <a:gd name="T71" fmla="*/ 18 h 152"/>
                <a:gd name="T72" fmla="*/ 81 w 92"/>
                <a:gd name="T73" fmla="*/ 6 h 152"/>
                <a:gd name="T74" fmla="*/ 69 w 92"/>
                <a:gd name="T75" fmla="*/ 2 h 15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2" h="152">
                  <a:moveTo>
                    <a:pt x="69" y="2"/>
                  </a:moveTo>
                  <a:lnTo>
                    <a:pt x="64" y="9"/>
                  </a:lnTo>
                  <a:lnTo>
                    <a:pt x="56" y="19"/>
                  </a:lnTo>
                  <a:lnTo>
                    <a:pt x="50" y="22"/>
                  </a:lnTo>
                  <a:lnTo>
                    <a:pt x="45" y="26"/>
                  </a:lnTo>
                  <a:lnTo>
                    <a:pt x="41" y="28"/>
                  </a:lnTo>
                  <a:lnTo>
                    <a:pt x="36" y="29"/>
                  </a:lnTo>
                  <a:lnTo>
                    <a:pt x="45" y="32"/>
                  </a:lnTo>
                  <a:lnTo>
                    <a:pt x="42" y="44"/>
                  </a:lnTo>
                  <a:lnTo>
                    <a:pt x="49" y="61"/>
                  </a:lnTo>
                  <a:lnTo>
                    <a:pt x="42" y="61"/>
                  </a:lnTo>
                  <a:lnTo>
                    <a:pt x="36" y="61"/>
                  </a:lnTo>
                  <a:lnTo>
                    <a:pt x="31" y="60"/>
                  </a:lnTo>
                  <a:lnTo>
                    <a:pt x="31" y="53"/>
                  </a:lnTo>
                  <a:lnTo>
                    <a:pt x="22" y="53"/>
                  </a:lnTo>
                  <a:lnTo>
                    <a:pt x="22" y="61"/>
                  </a:lnTo>
                  <a:lnTo>
                    <a:pt x="7" y="60"/>
                  </a:lnTo>
                  <a:lnTo>
                    <a:pt x="5" y="61"/>
                  </a:lnTo>
                  <a:lnTo>
                    <a:pt x="2" y="62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5" y="84"/>
                  </a:lnTo>
                  <a:lnTo>
                    <a:pt x="11" y="92"/>
                  </a:lnTo>
                  <a:lnTo>
                    <a:pt x="11" y="95"/>
                  </a:lnTo>
                  <a:lnTo>
                    <a:pt x="11" y="97"/>
                  </a:lnTo>
                  <a:lnTo>
                    <a:pt x="10" y="98"/>
                  </a:lnTo>
                  <a:lnTo>
                    <a:pt x="9" y="99"/>
                  </a:lnTo>
                  <a:lnTo>
                    <a:pt x="8" y="101"/>
                  </a:lnTo>
                  <a:lnTo>
                    <a:pt x="5" y="101"/>
                  </a:lnTo>
                  <a:lnTo>
                    <a:pt x="0" y="101"/>
                  </a:lnTo>
                  <a:lnTo>
                    <a:pt x="0" y="112"/>
                  </a:lnTo>
                  <a:lnTo>
                    <a:pt x="5" y="113"/>
                  </a:lnTo>
                  <a:lnTo>
                    <a:pt x="9" y="115"/>
                  </a:lnTo>
                  <a:lnTo>
                    <a:pt x="13" y="117"/>
                  </a:lnTo>
                  <a:lnTo>
                    <a:pt x="16" y="120"/>
                  </a:lnTo>
                  <a:lnTo>
                    <a:pt x="19" y="123"/>
                  </a:lnTo>
                  <a:lnTo>
                    <a:pt x="20" y="127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2" y="141"/>
                  </a:lnTo>
                  <a:lnTo>
                    <a:pt x="20" y="149"/>
                  </a:lnTo>
                  <a:lnTo>
                    <a:pt x="49" y="152"/>
                  </a:lnTo>
                  <a:lnTo>
                    <a:pt x="45" y="146"/>
                  </a:lnTo>
                  <a:lnTo>
                    <a:pt x="44" y="141"/>
                  </a:lnTo>
                  <a:lnTo>
                    <a:pt x="44" y="139"/>
                  </a:lnTo>
                  <a:lnTo>
                    <a:pt x="46" y="134"/>
                  </a:lnTo>
                  <a:lnTo>
                    <a:pt x="49" y="130"/>
                  </a:lnTo>
                  <a:lnTo>
                    <a:pt x="49" y="106"/>
                  </a:lnTo>
                  <a:lnTo>
                    <a:pt x="63" y="106"/>
                  </a:lnTo>
                  <a:lnTo>
                    <a:pt x="63" y="97"/>
                  </a:lnTo>
                  <a:lnTo>
                    <a:pt x="71" y="97"/>
                  </a:lnTo>
                  <a:lnTo>
                    <a:pt x="74" y="74"/>
                  </a:lnTo>
                  <a:lnTo>
                    <a:pt x="92" y="74"/>
                  </a:lnTo>
                  <a:lnTo>
                    <a:pt x="92" y="68"/>
                  </a:lnTo>
                  <a:lnTo>
                    <a:pt x="85" y="67"/>
                  </a:lnTo>
                  <a:lnTo>
                    <a:pt x="79" y="65"/>
                  </a:lnTo>
                  <a:lnTo>
                    <a:pt x="76" y="62"/>
                  </a:lnTo>
                  <a:lnTo>
                    <a:pt x="73" y="58"/>
                  </a:lnTo>
                  <a:lnTo>
                    <a:pt x="72" y="54"/>
                  </a:lnTo>
                  <a:lnTo>
                    <a:pt x="71" y="49"/>
                  </a:lnTo>
                  <a:lnTo>
                    <a:pt x="71" y="43"/>
                  </a:lnTo>
                  <a:lnTo>
                    <a:pt x="71" y="37"/>
                  </a:lnTo>
                  <a:lnTo>
                    <a:pt x="71" y="33"/>
                  </a:lnTo>
                  <a:lnTo>
                    <a:pt x="72" y="31"/>
                  </a:lnTo>
                  <a:lnTo>
                    <a:pt x="73" y="30"/>
                  </a:lnTo>
                  <a:lnTo>
                    <a:pt x="74" y="29"/>
                  </a:lnTo>
                  <a:lnTo>
                    <a:pt x="75" y="28"/>
                  </a:lnTo>
                  <a:lnTo>
                    <a:pt x="77" y="27"/>
                  </a:lnTo>
                  <a:lnTo>
                    <a:pt x="78" y="26"/>
                  </a:lnTo>
                  <a:lnTo>
                    <a:pt x="81" y="23"/>
                  </a:lnTo>
                  <a:lnTo>
                    <a:pt x="82" y="18"/>
                  </a:lnTo>
                  <a:lnTo>
                    <a:pt x="82" y="12"/>
                  </a:lnTo>
                  <a:lnTo>
                    <a:pt x="81" y="6"/>
                  </a:lnTo>
                  <a:lnTo>
                    <a:pt x="81" y="0"/>
                  </a:lnTo>
                  <a:lnTo>
                    <a:pt x="69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0" name="Freeform 531"/>
            <p:cNvSpPr>
              <a:spLocks/>
            </p:cNvSpPr>
            <p:nvPr/>
          </p:nvSpPr>
          <p:spPr bwMode="auto">
            <a:xfrm>
              <a:off x="5781675" y="3841750"/>
              <a:ext cx="228600" cy="111125"/>
            </a:xfrm>
            <a:custGeom>
              <a:avLst/>
              <a:gdLst>
                <a:gd name="T0" fmla="*/ 110886522 w 99"/>
                <a:gd name="T1" fmla="*/ 47883763 h 48"/>
                <a:gd name="T2" fmla="*/ 100805929 w 99"/>
                <a:gd name="T3" fmla="*/ 60483750 h 48"/>
                <a:gd name="T4" fmla="*/ 7559651 w 99"/>
                <a:gd name="T5" fmla="*/ 63004700 h 48"/>
                <a:gd name="T6" fmla="*/ 7559651 w 99"/>
                <a:gd name="T7" fmla="*/ 88206263 h 48"/>
                <a:gd name="T8" fmla="*/ 5040296 w 99"/>
                <a:gd name="T9" fmla="*/ 100806250 h 48"/>
                <a:gd name="T10" fmla="*/ 0 w 99"/>
                <a:gd name="T11" fmla="*/ 120967500 h 48"/>
                <a:gd name="T12" fmla="*/ 118446173 w 99"/>
                <a:gd name="T13" fmla="*/ 120967500 h 48"/>
                <a:gd name="T14" fmla="*/ 151208894 w 99"/>
                <a:gd name="T15" fmla="*/ 115927188 h 48"/>
                <a:gd name="T16" fmla="*/ 186490969 w 99"/>
                <a:gd name="T17" fmla="*/ 105846563 h 48"/>
                <a:gd name="T18" fmla="*/ 224292399 w 99"/>
                <a:gd name="T19" fmla="*/ 95765938 h 48"/>
                <a:gd name="T20" fmla="*/ 249493881 w 99"/>
                <a:gd name="T21" fmla="*/ 93246575 h 48"/>
                <a:gd name="T22" fmla="*/ 246974527 w 99"/>
                <a:gd name="T23" fmla="*/ 35282188 h 48"/>
                <a:gd name="T24" fmla="*/ 231853637 w 99"/>
                <a:gd name="T25" fmla="*/ 15120938 h 48"/>
                <a:gd name="T26" fmla="*/ 168849138 w 99"/>
                <a:gd name="T27" fmla="*/ 15120938 h 48"/>
                <a:gd name="T28" fmla="*/ 141128301 w 99"/>
                <a:gd name="T29" fmla="*/ 10080625 h 48"/>
                <a:gd name="T30" fmla="*/ 113405877 w 99"/>
                <a:gd name="T31" fmla="*/ 0 h 48"/>
                <a:gd name="T32" fmla="*/ 110886522 w 99"/>
                <a:gd name="T33" fmla="*/ 47883763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" h="48">
                  <a:moveTo>
                    <a:pt x="44" y="19"/>
                  </a:moveTo>
                  <a:lnTo>
                    <a:pt x="40" y="24"/>
                  </a:lnTo>
                  <a:lnTo>
                    <a:pt x="3" y="25"/>
                  </a:lnTo>
                  <a:lnTo>
                    <a:pt x="3" y="35"/>
                  </a:lnTo>
                  <a:lnTo>
                    <a:pt x="2" y="40"/>
                  </a:lnTo>
                  <a:lnTo>
                    <a:pt x="0" y="48"/>
                  </a:lnTo>
                  <a:lnTo>
                    <a:pt x="47" y="48"/>
                  </a:lnTo>
                  <a:lnTo>
                    <a:pt x="60" y="46"/>
                  </a:lnTo>
                  <a:lnTo>
                    <a:pt x="74" y="42"/>
                  </a:lnTo>
                  <a:lnTo>
                    <a:pt x="89" y="38"/>
                  </a:lnTo>
                  <a:lnTo>
                    <a:pt x="99" y="37"/>
                  </a:lnTo>
                  <a:lnTo>
                    <a:pt x="98" y="14"/>
                  </a:lnTo>
                  <a:lnTo>
                    <a:pt x="92" y="6"/>
                  </a:lnTo>
                  <a:lnTo>
                    <a:pt x="67" y="6"/>
                  </a:lnTo>
                  <a:lnTo>
                    <a:pt x="56" y="4"/>
                  </a:lnTo>
                  <a:lnTo>
                    <a:pt x="45" y="0"/>
                  </a:lnTo>
                  <a:lnTo>
                    <a:pt x="4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1" name="Freeform 532"/>
            <p:cNvSpPr>
              <a:spLocks/>
            </p:cNvSpPr>
            <p:nvPr/>
          </p:nvSpPr>
          <p:spPr bwMode="auto">
            <a:xfrm>
              <a:off x="5849938" y="3651250"/>
              <a:ext cx="482600" cy="314325"/>
            </a:xfrm>
            <a:custGeom>
              <a:avLst/>
              <a:gdLst>
                <a:gd name="T0" fmla="*/ 2147483647 w 208"/>
                <a:gd name="T1" fmla="*/ 2147483647 h 136"/>
                <a:gd name="T2" fmla="*/ 2147483647 w 208"/>
                <a:gd name="T3" fmla="*/ 2147483647 h 136"/>
                <a:gd name="T4" fmla="*/ 2147483647 w 208"/>
                <a:gd name="T5" fmla="*/ 2147483647 h 136"/>
                <a:gd name="T6" fmla="*/ 2147483647 w 208"/>
                <a:gd name="T7" fmla="*/ 2147483647 h 136"/>
                <a:gd name="T8" fmla="*/ 2147483647 w 208"/>
                <a:gd name="T9" fmla="*/ 2147483647 h 136"/>
                <a:gd name="T10" fmla="*/ 2147483647 w 208"/>
                <a:gd name="T11" fmla="*/ 2147483647 h 136"/>
                <a:gd name="T12" fmla="*/ 2147483647 w 208"/>
                <a:gd name="T13" fmla="*/ 2147483647 h 136"/>
                <a:gd name="T14" fmla="*/ 2147483647 w 208"/>
                <a:gd name="T15" fmla="*/ 2147483647 h 136"/>
                <a:gd name="T16" fmla="*/ 2147483647 w 208"/>
                <a:gd name="T17" fmla="*/ 2147483647 h 136"/>
                <a:gd name="T18" fmla="*/ 2147483647 w 208"/>
                <a:gd name="T19" fmla="*/ 2147483647 h 136"/>
                <a:gd name="T20" fmla="*/ 2147483647 w 208"/>
                <a:gd name="T21" fmla="*/ 2147483647 h 136"/>
                <a:gd name="T22" fmla="*/ 2147483647 w 208"/>
                <a:gd name="T23" fmla="*/ 2147483647 h 136"/>
                <a:gd name="T24" fmla="*/ 2147483647 w 208"/>
                <a:gd name="T25" fmla="*/ 2147483647 h 136"/>
                <a:gd name="T26" fmla="*/ 2147483647 w 208"/>
                <a:gd name="T27" fmla="*/ 2147483647 h 136"/>
                <a:gd name="T28" fmla="*/ 2147483647 w 208"/>
                <a:gd name="T29" fmla="*/ 2147483647 h 136"/>
                <a:gd name="T30" fmla="*/ 2147483647 w 208"/>
                <a:gd name="T31" fmla="*/ 2147483647 h 136"/>
                <a:gd name="T32" fmla="*/ 2147483647 w 208"/>
                <a:gd name="T33" fmla="*/ 2147483647 h 136"/>
                <a:gd name="T34" fmla="*/ 2147483647 w 208"/>
                <a:gd name="T35" fmla="*/ 2147483647 h 136"/>
                <a:gd name="T36" fmla="*/ 2147483647 w 208"/>
                <a:gd name="T37" fmla="*/ 2147483647 h 136"/>
                <a:gd name="T38" fmla="*/ 2147483647 w 208"/>
                <a:gd name="T39" fmla="*/ 2147483647 h 136"/>
                <a:gd name="T40" fmla="*/ 2147483647 w 208"/>
                <a:gd name="T41" fmla="*/ 2147483647 h 136"/>
                <a:gd name="T42" fmla="*/ 2147483647 w 208"/>
                <a:gd name="T43" fmla="*/ 2147483647 h 136"/>
                <a:gd name="T44" fmla="*/ 2147483647 w 208"/>
                <a:gd name="T45" fmla="*/ 2147483647 h 136"/>
                <a:gd name="T46" fmla="*/ 2147483647 w 208"/>
                <a:gd name="T47" fmla="*/ 2147483647 h 136"/>
                <a:gd name="T48" fmla="*/ 2147483647 w 208"/>
                <a:gd name="T49" fmla="*/ 2147483647 h 136"/>
                <a:gd name="T50" fmla="*/ 2147483647 w 208"/>
                <a:gd name="T51" fmla="*/ 2147483647 h 136"/>
                <a:gd name="T52" fmla="*/ 2147483647 w 208"/>
                <a:gd name="T53" fmla="*/ 2147483647 h 136"/>
                <a:gd name="T54" fmla="*/ 2147483647 w 208"/>
                <a:gd name="T55" fmla="*/ 2147483647 h 136"/>
                <a:gd name="T56" fmla="*/ 2147483647 w 208"/>
                <a:gd name="T57" fmla="*/ 2147483647 h 136"/>
                <a:gd name="T58" fmla="*/ 2147483647 w 208"/>
                <a:gd name="T59" fmla="*/ 2147483647 h 136"/>
                <a:gd name="T60" fmla="*/ 2147483647 w 208"/>
                <a:gd name="T61" fmla="*/ 2147483647 h 136"/>
                <a:gd name="T62" fmla="*/ 2147483647 w 208"/>
                <a:gd name="T63" fmla="*/ 2147483647 h 136"/>
                <a:gd name="T64" fmla="*/ 2147483647 w 208"/>
                <a:gd name="T65" fmla="*/ 2147483647 h 136"/>
                <a:gd name="T66" fmla="*/ 2147483647 w 208"/>
                <a:gd name="T67" fmla="*/ 2147483647 h 136"/>
                <a:gd name="T68" fmla="*/ 2147483647 w 208"/>
                <a:gd name="T69" fmla="*/ 2147483647 h 136"/>
                <a:gd name="T70" fmla="*/ 2147483647 w 208"/>
                <a:gd name="T71" fmla="*/ 2147483647 h 136"/>
                <a:gd name="T72" fmla="*/ 2147483647 w 208"/>
                <a:gd name="T73" fmla="*/ 2147483647 h 136"/>
                <a:gd name="T74" fmla="*/ 2147483647 w 208"/>
                <a:gd name="T75" fmla="*/ 2147483647 h 136"/>
                <a:gd name="T76" fmla="*/ 2147483647 w 208"/>
                <a:gd name="T77" fmla="*/ 2147483647 h 136"/>
                <a:gd name="T78" fmla="*/ 2147483647 w 208"/>
                <a:gd name="T79" fmla="*/ 2147483647 h 136"/>
                <a:gd name="T80" fmla="*/ 2147483647 w 208"/>
                <a:gd name="T81" fmla="*/ 2147483647 h 136"/>
                <a:gd name="T82" fmla="*/ 2147483647 w 208"/>
                <a:gd name="T83" fmla="*/ 2147483647 h 136"/>
                <a:gd name="T84" fmla="*/ 2147483647 w 208"/>
                <a:gd name="T85" fmla="*/ 2147483647 h 1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136">
                  <a:moveTo>
                    <a:pt x="122" y="7"/>
                  </a:moveTo>
                  <a:lnTo>
                    <a:pt x="112" y="8"/>
                  </a:lnTo>
                  <a:lnTo>
                    <a:pt x="109" y="10"/>
                  </a:lnTo>
                  <a:lnTo>
                    <a:pt x="83" y="10"/>
                  </a:lnTo>
                  <a:lnTo>
                    <a:pt x="78" y="9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56" y="10"/>
                  </a:lnTo>
                  <a:lnTo>
                    <a:pt x="53" y="12"/>
                  </a:lnTo>
                  <a:lnTo>
                    <a:pt x="49" y="13"/>
                  </a:lnTo>
                  <a:lnTo>
                    <a:pt x="40" y="12"/>
                  </a:lnTo>
                  <a:lnTo>
                    <a:pt x="34" y="11"/>
                  </a:lnTo>
                  <a:lnTo>
                    <a:pt x="31" y="12"/>
                  </a:lnTo>
                  <a:lnTo>
                    <a:pt x="28" y="13"/>
                  </a:lnTo>
                  <a:lnTo>
                    <a:pt x="25" y="15"/>
                  </a:lnTo>
                  <a:lnTo>
                    <a:pt x="22" y="18"/>
                  </a:lnTo>
                  <a:lnTo>
                    <a:pt x="18" y="23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7" y="28"/>
                  </a:lnTo>
                  <a:lnTo>
                    <a:pt x="6" y="31"/>
                  </a:lnTo>
                  <a:lnTo>
                    <a:pt x="6" y="3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4" y="50"/>
                  </a:lnTo>
                  <a:lnTo>
                    <a:pt x="4" y="55"/>
                  </a:lnTo>
                  <a:lnTo>
                    <a:pt x="6" y="63"/>
                  </a:lnTo>
                  <a:lnTo>
                    <a:pt x="12" y="74"/>
                  </a:lnTo>
                  <a:lnTo>
                    <a:pt x="30" y="80"/>
                  </a:lnTo>
                  <a:lnTo>
                    <a:pt x="42" y="83"/>
                  </a:lnTo>
                  <a:lnTo>
                    <a:pt x="66" y="82"/>
                  </a:lnTo>
                  <a:lnTo>
                    <a:pt x="69" y="84"/>
                  </a:lnTo>
                  <a:lnTo>
                    <a:pt x="74" y="87"/>
                  </a:lnTo>
                  <a:lnTo>
                    <a:pt x="78" y="91"/>
                  </a:lnTo>
                  <a:lnTo>
                    <a:pt x="80" y="95"/>
                  </a:lnTo>
                  <a:lnTo>
                    <a:pt x="78" y="100"/>
                  </a:lnTo>
                  <a:lnTo>
                    <a:pt x="76" y="103"/>
                  </a:lnTo>
                  <a:lnTo>
                    <a:pt x="77" y="108"/>
                  </a:lnTo>
                  <a:lnTo>
                    <a:pt x="80" y="115"/>
                  </a:lnTo>
                  <a:lnTo>
                    <a:pt x="91" y="120"/>
                  </a:lnTo>
                  <a:lnTo>
                    <a:pt x="105" y="120"/>
                  </a:lnTo>
                  <a:lnTo>
                    <a:pt x="114" y="136"/>
                  </a:lnTo>
                  <a:lnTo>
                    <a:pt x="124" y="136"/>
                  </a:lnTo>
                  <a:lnTo>
                    <a:pt x="134" y="135"/>
                  </a:lnTo>
                  <a:lnTo>
                    <a:pt x="138" y="134"/>
                  </a:lnTo>
                  <a:lnTo>
                    <a:pt x="141" y="132"/>
                  </a:lnTo>
                  <a:lnTo>
                    <a:pt x="144" y="128"/>
                  </a:lnTo>
                  <a:lnTo>
                    <a:pt x="145" y="125"/>
                  </a:lnTo>
                  <a:lnTo>
                    <a:pt x="154" y="125"/>
                  </a:lnTo>
                  <a:lnTo>
                    <a:pt x="155" y="121"/>
                  </a:lnTo>
                  <a:lnTo>
                    <a:pt x="157" y="118"/>
                  </a:lnTo>
                  <a:lnTo>
                    <a:pt x="160" y="114"/>
                  </a:lnTo>
                  <a:lnTo>
                    <a:pt x="164" y="111"/>
                  </a:lnTo>
                  <a:lnTo>
                    <a:pt x="168" y="108"/>
                  </a:lnTo>
                  <a:lnTo>
                    <a:pt x="172" y="106"/>
                  </a:lnTo>
                  <a:lnTo>
                    <a:pt x="176" y="103"/>
                  </a:lnTo>
                  <a:lnTo>
                    <a:pt x="179" y="103"/>
                  </a:lnTo>
                  <a:lnTo>
                    <a:pt x="179" y="73"/>
                  </a:lnTo>
                  <a:lnTo>
                    <a:pt x="187" y="63"/>
                  </a:lnTo>
                  <a:lnTo>
                    <a:pt x="195" y="50"/>
                  </a:lnTo>
                  <a:lnTo>
                    <a:pt x="195" y="51"/>
                  </a:lnTo>
                  <a:lnTo>
                    <a:pt x="208" y="42"/>
                  </a:lnTo>
                  <a:lnTo>
                    <a:pt x="197" y="42"/>
                  </a:lnTo>
                  <a:lnTo>
                    <a:pt x="197" y="31"/>
                  </a:lnTo>
                  <a:lnTo>
                    <a:pt x="196" y="28"/>
                  </a:lnTo>
                  <a:lnTo>
                    <a:pt x="192" y="25"/>
                  </a:lnTo>
                  <a:lnTo>
                    <a:pt x="186" y="22"/>
                  </a:lnTo>
                  <a:lnTo>
                    <a:pt x="178" y="18"/>
                  </a:lnTo>
                  <a:lnTo>
                    <a:pt x="163" y="11"/>
                  </a:lnTo>
                  <a:lnTo>
                    <a:pt x="152" y="7"/>
                  </a:lnTo>
                  <a:lnTo>
                    <a:pt x="148" y="9"/>
                  </a:lnTo>
                  <a:lnTo>
                    <a:pt x="143" y="10"/>
                  </a:lnTo>
                  <a:lnTo>
                    <a:pt x="140" y="10"/>
                  </a:lnTo>
                  <a:lnTo>
                    <a:pt x="137" y="9"/>
                  </a:lnTo>
                  <a:lnTo>
                    <a:pt x="136" y="7"/>
                  </a:lnTo>
                  <a:lnTo>
                    <a:pt x="135" y="5"/>
                  </a:lnTo>
                  <a:lnTo>
                    <a:pt x="134" y="3"/>
                  </a:lnTo>
                  <a:lnTo>
                    <a:pt x="133" y="2"/>
                  </a:lnTo>
                  <a:lnTo>
                    <a:pt x="132" y="1"/>
                  </a:lnTo>
                  <a:lnTo>
                    <a:pt x="129" y="0"/>
                  </a:lnTo>
                  <a:lnTo>
                    <a:pt x="126" y="1"/>
                  </a:lnTo>
                  <a:lnTo>
                    <a:pt x="123" y="2"/>
                  </a:lnTo>
                  <a:lnTo>
                    <a:pt x="122" y="4"/>
                  </a:lnTo>
                  <a:lnTo>
                    <a:pt x="122" y="7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2" name="Freeform 533"/>
            <p:cNvSpPr>
              <a:spLocks/>
            </p:cNvSpPr>
            <p:nvPr/>
          </p:nvSpPr>
          <p:spPr bwMode="auto">
            <a:xfrm>
              <a:off x="3062288" y="3843338"/>
              <a:ext cx="415925" cy="357187"/>
            </a:xfrm>
            <a:custGeom>
              <a:avLst/>
              <a:gdLst>
                <a:gd name="T0" fmla="*/ 136088438 w 180"/>
                <a:gd name="T1" fmla="*/ 32762825 h 154"/>
                <a:gd name="T2" fmla="*/ 153730325 w 180"/>
                <a:gd name="T3" fmla="*/ 57964388 h 154"/>
                <a:gd name="T4" fmla="*/ 151209375 w 180"/>
                <a:gd name="T5" fmla="*/ 65524063 h 154"/>
                <a:gd name="T6" fmla="*/ 146169063 w 180"/>
                <a:gd name="T7" fmla="*/ 70564375 h 154"/>
                <a:gd name="T8" fmla="*/ 120967500 w 180"/>
                <a:gd name="T9" fmla="*/ 73085325 h 154"/>
                <a:gd name="T10" fmla="*/ 100806250 w 180"/>
                <a:gd name="T11" fmla="*/ 93246575 h 154"/>
                <a:gd name="T12" fmla="*/ 123488450 w 180"/>
                <a:gd name="T13" fmla="*/ 126007813 h 154"/>
                <a:gd name="T14" fmla="*/ 136088438 w 180"/>
                <a:gd name="T15" fmla="*/ 136088438 h 154"/>
                <a:gd name="T16" fmla="*/ 176410938 w 180"/>
                <a:gd name="T17" fmla="*/ 146169063 h 154"/>
                <a:gd name="T18" fmla="*/ 136088438 w 180"/>
                <a:gd name="T19" fmla="*/ 173891575 h 154"/>
                <a:gd name="T20" fmla="*/ 158770638 w 180"/>
                <a:gd name="T21" fmla="*/ 219254388 h 154"/>
                <a:gd name="T22" fmla="*/ 63004700 w 180"/>
                <a:gd name="T23" fmla="*/ 252015625 h 154"/>
                <a:gd name="T24" fmla="*/ 60483750 w 180"/>
                <a:gd name="T25" fmla="*/ 269657513 h 154"/>
                <a:gd name="T26" fmla="*/ 50403125 w 180"/>
                <a:gd name="T27" fmla="*/ 274697825 h 154"/>
                <a:gd name="T28" fmla="*/ 27722513 w 180"/>
                <a:gd name="T29" fmla="*/ 282257500 h 154"/>
                <a:gd name="T30" fmla="*/ 0 w 180"/>
                <a:gd name="T31" fmla="*/ 312499375 h 154"/>
                <a:gd name="T32" fmla="*/ 25201563 w 180"/>
                <a:gd name="T33" fmla="*/ 322580000 h 154"/>
                <a:gd name="T34" fmla="*/ 57964388 w 180"/>
                <a:gd name="T35" fmla="*/ 327620313 h 154"/>
                <a:gd name="T36" fmla="*/ 65524063 w 180"/>
                <a:gd name="T37" fmla="*/ 350302513 h 154"/>
                <a:gd name="T38" fmla="*/ 52924075 w 180"/>
                <a:gd name="T39" fmla="*/ 372983125 h 154"/>
                <a:gd name="T40" fmla="*/ 83165950 w 180"/>
                <a:gd name="T41" fmla="*/ 388104063 h 154"/>
                <a:gd name="T42" fmla="*/ 153730325 w 180"/>
                <a:gd name="T43" fmla="*/ 380544388 h 154"/>
                <a:gd name="T44" fmla="*/ 163810950 w 180"/>
                <a:gd name="T45" fmla="*/ 362902500 h 154"/>
                <a:gd name="T46" fmla="*/ 176410938 w 180"/>
                <a:gd name="T47" fmla="*/ 355342825 h 154"/>
                <a:gd name="T48" fmla="*/ 214214075 w 180"/>
                <a:gd name="T49" fmla="*/ 360383138 h 154"/>
                <a:gd name="T50" fmla="*/ 246975313 w 180"/>
                <a:gd name="T51" fmla="*/ 345262200 h 154"/>
                <a:gd name="T52" fmla="*/ 289818763 w 180"/>
                <a:gd name="T53" fmla="*/ 337700938 h 154"/>
                <a:gd name="T54" fmla="*/ 372983125 w 180"/>
                <a:gd name="T55" fmla="*/ 335181575 h 154"/>
                <a:gd name="T56" fmla="*/ 403225000 w 180"/>
                <a:gd name="T57" fmla="*/ 294859075 h 154"/>
                <a:gd name="T58" fmla="*/ 410786263 w 180"/>
                <a:gd name="T59" fmla="*/ 272176875 h 154"/>
                <a:gd name="T60" fmla="*/ 423386250 w 180"/>
                <a:gd name="T61" fmla="*/ 264617200 h 154"/>
                <a:gd name="T62" fmla="*/ 453628125 w 180"/>
                <a:gd name="T63" fmla="*/ 118448138 h 154"/>
                <a:gd name="T64" fmla="*/ 413305625 w 180"/>
                <a:gd name="T65" fmla="*/ 98286888 h 154"/>
                <a:gd name="T66" fmla="*/ 403225000 w 180"/>
                <a:gd name="T67" fmla="*/ 68045013 h 154"/>
                <a:gd name="T68" fmla="*/ 393144375 w 180"/>
                <a:gd name="T69" fmla="*/ 55443438 h 154"/>
                <a:gd name="T70" fmla="*/ 385584700 w 180"/>
                <a:gd name="T71" fmla="*/ 63004700 h 154"/>
                <a:gd name="T72" fmla="*/ 378023438 w 180"/>
                <a:gd name="T73" fmla="*/ 68045013 h 154"/>
                <a:gd name="T74" fmla="*/ 365423450 w 180"/>
                <a:gd name="T75" fmla="*/ 73085325 h 154"/>
                <a:gd name="T76" fmla="*/ 332660625 w 180"/>
                <a:gd name="T77" fmla="*/ 68045013 h 154"/>
                <a:gd name="T78" fmla="*/ 309980013 w 180"/>
                <a:gd name="T79" fmla="*/ 32762825 h 154"/>
                <a:gd name="T80" fmla="*/ 307459063 w 180"/>
                <a:gd name="T81" fmla="*/ 22682200 h 154"/>
                <a:gd name="T82" fmla="*/ 304939700 w 180"/>
                <a:gd name="T83" fmla="*/ 22682200 h 154"/>
                <a:gd name="T84" fmla="*/ 299899388 w 180"/>
                <a:gd name="T85" fmla="*/ 20161250 h 154"/>
                <a:gd name="T86" fmla="*/ 294859075 w 180"/>
                <a:gd name="T87" fmla="*/ 5040313 h 154"/>
                <a:gd name="T88" fmla="*/ 267136563 w 180"/>
                <a:gd name="T89" fmla="*/ 15120938 h 154"/>
                <a:gd name="T90" fmla="*/ 259576888 w 180"/>
                <a:gd name="T91" fmla="*/ 27722513 h 154"/>
                <a:gd name="T92" fmla="*/ 241935000 w 180"/>
                <a:gd name="T93" fmla="*/ 30241875 h 154"/>
                <a:gd name="T94" fmla="*/ 226814063 w 180"/>
                <a:gd name="T95" fmla="*/ 25201563 h 154"/>
                <a:gd name="T96" fmla="*/ 219254388 w 180"/>
                <a:gd name="T97" fmla="*/ 12601575 h 154"/>
                <a:gd name="T98" fmla="*/ 209173763 w 180"/>
                <a:gd name="T99" fmla="*/ 22682200 h 154"/>
                <a:gd name="T100" fmla="*/ 194052825 w 180"/>
                <a:gd name="T101" fmla="*/ 25201563 h 154"/>
                <a:gd name="T102" fmla="*/ 158770638 w 180"/>
                <a:gd name="T103" fmla="*/ 7561263 h 154"/>
                <a:gd name="T104" fmla="*/ 143649700 w 180"/>
                <a:gd name="T105" fmla="*/ 0 h 154"/>
                <a:gd name="T106" fmla="*/ 138609388 w 180"/>
                <a:gd name="T107" fmla="*/ 5040313 h 154"/>
                <a:gd name="T108" fmla="*/ 136088438 w 180"/>
                <a:gd name="T109" fmla="*/ 12601575 h 1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0" h="154">
                  <a:moveTo>
                    <a:pt x="54" y="5"/>
                  </a:moveTo>
                  <a:lnTo>
                    <a:pt x="54" y="13"/>
                  </a:lnTo>
                  <a:lnTo>
                    <a:pt x="61" y="13"/>
                  </a:lnTo>
                  <a:lnTo>
                    <a:pt x="61" y="23"/>
                  </a:lnTo>
                  <a:lnTo>
                    <a:pt x="61" y="25"/>
                  </a:lnTo>
                  <a:lnTo>
                    <a:pt x="60" y="26"/>
                  </a:lnTo>
                  <a:lnTo>
                    <a:pt x="59" y="28"/>
                  </a:lnTo>
                  <a:lnTo>
                    <a:pt x="58" y="28"/>
                  </a:lnTo>
                  <a:lnTo>
                    <a:pt x="54" y="29"/>
                  </a:lnTo>
                  <a:lnTo>
                    <a:pt x="48" y="29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47" y="44"/>
                  </a:lnTo>
                  <a:lnTo>
                    <a:pt x="49" y="50"/>
                  </a:lnTo>
                  <a:lnTo>
                    <a:pt x="50" y="52"/>
                  </a:lnTo>
                  <a:lnTo>
                    <a:pt x="54" y="54"/>
                  </a:lnTo>
                  <a:lnTo>
                    <a:pt x="60" y="56"/>
                  </a:lnTo>
                  <a:lnTo>
                    <a:pt x="70" y="58"/>
                  </a:lnTo>
                  <a:lnTo>
                    <a:pt x="70" y="68"/>
                  </a:lnTo>
                  <a:lnTo>
                    <a:pt x="54" y="69"/>
                  </a:lnTo>
                  <a:lnTo>
                    <a:pt x="45" y="88"/>
                  </a:lnTo>
                  <a:lnTo>
                    <a:pt x="63" y="87"/>
                  </a:lnTo>
                  <a:lnTo>
                    <a:pt x="63" y="93"/>
                  </a:lnTo>
                  <a:lnTo>
                    <a:pt x="25" y="100"/>
                  </a:lnTo>
                  <a:lnTo>
                    <a:pt x="25" y="105"/>
                  </a:lnTo>
                  <a:lnTo>
                    <a:pt x="24" y="107"/>
                  </a:lnTo>
                  <a:lnTo>
                    <a:pt x="23" y="109"/>
                  </a:lnTo>
                  <a:lnTo>
                    <a:pt x="20" y="109"/>
                  </a:lnTo>
                  <a:lnTo>
                    <a:pt x="11" y="109"/>
                  </a:lnTo>
                  <a:lnTo>
                    <a:pt x="11" y="112"/>
                  </a:lnTo>
                  <a:lnTo>
                    <a:pt x="23" y="117"/>
                  </a:lnTo>
                  <a:lnTo>
                    <a:pt x="0" y="124"/>
                  </a:lnTo>
                  <a:lnTo>
                    <a:pt x="0" y="125"/>
                  </a:lnTo>
                  <a:lnTo>
                    <a:pt x="10" y="128"/>
                  </a:lnTo>
                  <a:lnTo>
                    <a:pt x="20" y="129"/>
                  </a:lnTo>
                  <a:lnTo>
                    <a:pt x="23" y="130"/>
                  </a:lnTo>
                  <a:lnTo>
                    <a:pt x="25" y="134"/>
                  </a:lnTo>
                  <a:lnTo>
                    <a:pt x="26" y="139"/>
                  </a:lnTo>
                  <a:lnTo>
                    <a:pt x="27" y="146"/>
                  </a:lnTo>
                  <a:lnTo>
                    <a:pt x="21" y="148"/>
                  </a:lnTo>
                  <a:lnTo>
                    <a:pt x="31" y="148"/>
                  </a:lnTo>
                  <a:lnTo>
                    <a:pt x="33" y="154"/>
                  </a:lnTo>
                  <a:lnTo>
                    <a:pt x="45" y="151"/>
                  </a:lnTo>
                  <a:lnTo>
                    <a:pt x="61" y="151"/>
                  </a:lnTo>
                  <a:lnTo>
                    <a:pt x="63" y="147"/>
                  </a:lnTo>
                  <a:lnTo>
                    <a:pt x="65" y="144"/>
                  </a:lnTo>
                  <a:lnTo>
                    <a:pt x="67" y="142"/>
                  </a:lnTo>
                  <a:lnTo>
                    <a:pt x="70" y="141"/>
                  </a:lnTo>
                  <a:lnTo>
                    <a:pt x="76" y="141"/>
                  </a:lnTo>
                  <a:lnTo>
                    <a:pt x="85" y="143"/>
                  </a:lnTo>
                  <a:lnTo>
                    <a:pt x="90" y="140"/>
                  </a:lnTo>
                  <a:lnTo>
                    <a:pt x="98" y="137"/>
                  </a:lnTo>
                  <a:lnTo>
                    <a:pt x="106" y="136"/>
                  </a:lnTo>
                  <a:lnTo>
                    <a:pt x="115" y="134"/>
                  </a:lnTo>
                  <a:lnTo>
                    <a:pt x="133" y="133"/>
                  </a:lnTo>
                  <a:lnTo>
                    <a:pt x="148" y="133"/>
                  </a:lnTo>
                  <a:lnTo>
                    <a:pt x="160" y="125"/>
                  </a:lnTo>
                  <a:lnTo>
                    <a:pt x="160" y="117"/>
                  </a:lnTo>
                  <a:lnTo>
                    <a:pt x="162" y="111"/>
                  </a:lnTo>
                  <a:lnTo>
                    <a:pt x="163" y="108"/>
                  </a:lnTo>
                  <a:lnTo>
                    <a:pt x="165" y="106"/>
                  </a:lnTo>
                  <a:lnTo>
                    <a:pt x="168" y="105"/>
                  </a:lnTo>
                  <a:lnTo>
                    <a:pt x="171" y="104"/>
                  </a:lnTo>
                  <a:lnTo>
                    <a:pt x="180" y="47"/>
                  </a:lnTo>
                  <a:lnTo>
                    <a:pt x="166" y="37"/>
                  </a:lnTo>
                  <a:lnTo>
                    <a:pt x="164" y="39"/>
                  </a:lnTo>
                  <a:lnTo>
                    <a:pt x="164" y="27"/>
                  </a:lnTo>
                  <a:lnTo>
                    <a:pt x="160" y="27"/>
                  </a:lnTo>
                  <a:lnTo>
                    <a:pt x="160" y="20"/>
                  </a:lnTo>
                  <a:lnTo>
                    <a:pt x="156" y="22"/>
                  </a:lnTo>
                  <a:lnTo>
                    <a:pt x="154" y="24"/>
                  </a:lnTo>
                  <a:lnTo>
                    <a:pt x="153" y="25"/>
                  </a:lnTo>
                  <a:lnTo>
                    <a:pt x="151" y="26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5" y="29"/>
                  </a:lnTo>
                  <a:lnTo>
                    <a:pt x="141" y="29"/>
                  </a:lnTo>
                  <a:lnTo>
                    <a:pt x="132" y="27"/>
                  </a:lnTo>
                  <a:lnTo>
                    <a:pt x="123" y="24"/>
                  </a:lnTo>
                  <a:lnTo>
                    <a:pt x="123" y="13"/>
                  </a:lnTo>
                  <a:lnTo>
                    <a:pt x="123" y="11"/>
                  </a:lnTo>
                  <a:lnTo>
                    <a:pt x="122" y="9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8"/>
                  </a:lnTo>
                  <a:lnTo>
                    <a:pt x="118" y="6"/>
                  </a:lnTo>
                  <a:lnTo>
                    <a:pt x="117" y="2"/>
                  </a:lnTo>
                  <a:lnTo>
                    <a:pt x="106" y="2"/>
                  </a:lnTo>
                  <a:lnTo>
                    <a:pt x="106" y="6"/>
                  </a:lnTo>
                  <a:lnTo>
                    <a:pt x="105" y="9"/>
                  </a:lnTo>
                  <a:lnTo>
                    <a:pt x="103" y="11"/>
                  </a:lnTo>
                  <a:lnTo>
                    <a:pt x="99" y="12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90" y="10"/>
                  </a:lnTo>
                  <a:lnTo>
                    <a:pt x="88" y="8"/>
                  </a:lnTo>
                  <a:lnTo>
                    <a:pt x="87" y="5"/>
                  </a:lnTo>
                  <a:lnTo>
                    <a:pt x="84" y="7"/>
                  </a:lnTo>
                  <a:lnTo>
                    <a:pt x="83" y="9"/>
                  </a:lnTo>
                  <a:lnTo>
                    <a:pt x="81" y="10"/>
                  </a:lnTo>
                  <a:lnTo>
                    <a:pt x="77" y="10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60" y="1"/>
                  </a:lnTo>
                  <a:lnTo>
                    <a:pt x="57" y="0"/>
                  </a:lnTo>
                  <a:lnTo>
                    <a:pt x="56" y="1"/>
                  </a:lnTo>
                  <a:lnTo>
                    <a:pt x="55" y="2"/>
                  </a:lnTo>
                  <a:lnTo>
                    <a:pt x="54" y="3"/>
                  </a:lnTo>
                  <a:lnTo>
                    <a:pt x="54" y="5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3" name="Freeform 534"/>
            <p:cNvSpPr>
              <a:spLocks/>
            </p:cNvSpPr>
            <p:nvPr/>
          </p:nvSpPr>
          <p:spPr bwMode="auto">
            <a:xfrm>
              <a:off x="6129338" y="3617913"/>
              <a:ext cx="781050" cy="649287"/>
            </a:xfrm>
            <a:custGeom>
              <a:avLst/>
              <a:gdLst>
                <a:gd name="T0" fmla="*/ 307458775 w 337"/>
                <a:gd name="T1" fmla="*/ 50403125 h 280"/>
                <a:gd name="T2" fmla="*/ 289816904 w 337"/>
                <a:gd name="T3" fmla="*/ 60483750 h 280"/>
                <a:gd name="T4" fmla="*/ 216733235 w 337"/>
                <a:gd name="T5" fmla="*/ 95765938 h 280"/>
                <a:gd name="T6" fmla="*/ 236894466 w 337"/>
                <a:gd name="T7" fmla="*/ 126007813 h 280"/>
                <a:gd name="T8" fmla="*/ 249494442 w 337"/>
                <a:gd name="T9" fmla="*/ 133569075 h 280"/>
                <a:gd name="T10" fmla="*/ 241934774 w 337"/>
                <a:gd name="T11" fmla="*/ 161290000 h 280"/>
                <a:gd name="T12" fmla="*/ 219252595 w 337"/>
                <a:gd name="T13" fmla="*/ 176410938 h 280"/>
                <a:gd name="T14" fmla="*/ 199091364 w 337"/>
                <a:gd name="T15" fmla="*/ 201612500 h 280"/>
                <a:gd name="T16" fmla="*/ 194051056 w 337"/>
                <a:gd name="T17" fmla="*/ 330141263 h 280"/>
                <a:gd name="T18" fmla="*/ 136088310 w 337"/>
                <a:gd name="T19" fmla="*/ 325100950 h 280"/>
                <a:gd name="T20" fmla="*/ 113406132 w 337"/>
                <a:gd name="T21" fmla="*/ 355342825 h 280"/>
                <a:gd name="T22" fmla="*/ 68043361 w 337"/>
                <a:gd name="T23" fmla="*/ 395665325 h 280"/>
                <a:gd name="T24" fmla="*/ 10080616 w 337"/>
                <a:gd name="T25" fmla="*/ 423386250 h 280"/>
                <a:gd name="T26" fmla="*/ 42841822 w 337"/>
                <a:gd name="T27" fmla="*/ 491431263 h 280"/>
                <a:gd name="T28" fmla="*/ 63003054 w 337"/>
                <a:gd name="T29" fmla="*/ 551915013 h 280"/>
                <a:gd name="T30" fmla="*/ 50403078 w 337"/>
                <a:gd name="T31" fmla="*/ 582156888 h 280"/>
                <a:gd name="T32" fmla="*/ 32761207 w 337"/>
                <a:gd name="T33" fmla="*/ 594756875 h 280"/>
                <a:gd name="T34" fmla="*/ 12599976 w 337"/>
                <a:gd name="T35" fmla="*/ 622479388 h 280"/>
                <a:gd name="T36" fmla="*/ 20161231 w 337"/>
                <a:gd name="T37" fmla="*/ 632560013 h 280"/>
                <a:gd name="T38" fmla="*/ 63003054 w 337"/>
                <a:gd name="T39" fmla="*/ 652721263 h 280"/>
                <a:gd name="T40" fmla="*/ 78123977 w 337"/>
                <a:gd name="T41" fmla="*/ 700603438 h 280"/>
                <a:gd name="T42" fmla="*/ 113406132 w 337"/>
                <a:gd name="T43" fmla="*/ 665321250 h 280"/>
                <a:gd name="T44" fmla="*/ 267136313 w 337"/>
                <a:gd name="T45" fmla="*/ 627519700 h 280"/>
                <a:gd name="T46" fmla="*/ 330139366 w 337"/>
                <a:gd name="T47" fmla="*/ 624998750 h 280"/>
                <a:gd name="T48" fmla="*/ 360381213 w 337"/>
                <a:gd name="T49" fmla="*/ 627519700 h 280"/>
                <a:gd name="T50" fmla="*/ 385582752 w 337"/>
                <a:gd name="T51" fmla="*/ 624998750 h 280"/>
                <a:gd name="T52" fmla="*/ 420864907 w 337"/>
                <a:gd name="T53" fmla="*/ 635079375 h 280"/>
                <a:gd name="T54" fmla="*/ 481348600 w 337"/>
                <a:gd name="T55" fmla="*/ 632560013 h 280"/>
                <a:gd name="T56" fmla="*/ 521671062 w 337"/>
                <a:gd name="T57" fmla="*/ 614918125 h 280"/>
                <a:gd name="T58" fmla="*/ 577114448 w 337"/>
                <a:gd name="T59" fmla="*/ 624998750 h 280"/>
                <a:gd name="T60" fmla="*/ 584675704 w 337"/>
                <a:gd name="T61" fmla="*/ 604837500 h 280"/>
                <a:gd name="T62" fmla="*/ 614917550 w 337"/>
                <a:gd name="T63" fmla="*/ 604837500 h 280"/>
                <a:gd name="T64" fmla="*/ 640119089 w 337"/>
                <a:gd name="T65" fmla="*/ 617439075 h 280"/>
                <a:gd name="T66" fmla="*/ 680441552 w 337"/>
                <a:gd name="T67" fmla="*/ 602318138 h 280"/>
                <a:gd name="T68" fmla="*/ 705643091 w 337"/>
                <a:gd name="T69" fmla="*/ 589716563 h 280"/>
                <a:gd name="T70" fmla="*/ 743444605 w 337"/>
                <a:gd name="T71" fmla="*/ 594756875 h 280"/>
                <a:gd name="T72" fmla="*/ 738404297 w 337"/>
                <a:gd name="T73" fmla="*/ 572076263 h 280"/>
                <a:gd name="T74" fmla="*/ 753525221 w 337"/>
                <a:gd name="T75" fmla="*/ 488910313 h 280"/>
                <a:gd name="T76" fmla="*/ 821570170 w 337"/>
                <a:gd name="T77" fmla="*/ 463708750 h 280"/>
                <a:gd name="T78" fmla="*/ 803928299 w 337"/>
                <a:gd name="T79" fmla="*/ 448587813 h 280"/>
                <a:gd name="T80" fmla="*/ 781247707 w 337"/>
                <a:gd name="T81" fmla="*/ 395665325 h 280"/>
                <a:gd name="T82" fmla="*/ 763605836 w 337"/>
                <a:gd name="T83" fmla="*/ 383063750 h 280"/>
                <a:gd name="T84" fmla="*/ 745965553 w 337"/>
                <a:gd name="T85" fmla="*/ 370463763 h 280"/>
                <a:gd name="T86" fmla="*/ 740925245 w 337"/>
                <a:gd name="T87" fmla="*/ 330141263 h 280"/>
                <a:gd name="T88" fmla="*/ 761086476 w 337"/>
                <a:gd name="T89" fmla="*/ 322580000 h 280"/>
                <a:gd name="T90" fmla="*/ 849291069 w 337"/>
                <a:gd name="T91" fmla="*/ 274697825 h 280"/>
                <a:gd name="T92" fmla="*/ 801408939 w 337"/>
                <a:gd name="T93" fmla="*/ 246975313 h 280"/>
                <a:gd name="T94" fmla="*/ 740925245 w 337"/>
                <a:gd name="T95" fmla="*/ 214214075 h 280"/>
                <a:gd name="T96" fmla="*/ 645159397 w 337"/>
                <a:gd name="T97" fmla="*/ 148690013 h 280"/>
                <a:gd name="T98" fmla="*/ 612396603 w 337"/>
                <a:gd name="T99" fmla="*/ 103327200 h 280"/>
                <a:gd name="T100" fmla="*/ 599796627 w 337"/>
                <a:gd name="T101" fmla="*/ 68045013 h 280"/>
                <a:gd name="T102" fmla="*/ 589716011 w 337"/>
                <a:gd name="T103" fmla="*/ 27722513 h 280"/>
                <a:gd name="T104" fmla="*/ 544353241 w 337"/>
                <a:gd name="T105" fmla="*/ 7561263 h 280"/>
                <a:gd name="T106" fmla="*/ 491429216 w 337"/>
                <a:gd name="T107" fmla="*/ 20161250 h 280"/>
                <a:gd name="T108" fmla="*/ 461187369 w 337"/>
                <a:gd name="T109" fmla="*/ 40322500 h 280"/>
                <a:gd name="T110" fmla="*/ 435985830 w 337"/>
                <a:gd name="T111" fmla="*/ 12601575 h 280"/>
                <a:gd name="T112" fmla="*/ 423385854 w 337"/>
                <a:gd name="T113" fmla="*/ 0 h 280"/>
                <a:gd name="T114" fmla="*/ 362902161 w 337"/>
                <a:gd name="T115" fmla="*/ 0 h 2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7" h="280">
                  <a:moveTo>
                    <a:pt x="122" y="11"/>
                  </a:moveTo>
                  <a:lnTo>
                    <a:pt x="122" y="16"/>
                  </a:lnTo>
                  <a:lnTo>
                    <a:pt x="122" y="20"/>
                  </a:lnTo>
                  <a:lnTo>
                    <a:pt x="121" y="22"/>
                  </a:lnTo>
                  <a:lnTo>
                    <a:pt x="119" y="23"/>
                  </a:lnTo>
                  <a:lnTo>
                    <a:pt x="115" y="24"/>
                  </a:lnTo>
                  <a:lnTo>
                    <a:pt x="106" y="26"/>
                  </a:lnTo>
                  <a:lnTo>
                    <a:pt x="97" y="31"/>
                  </a:lnTo>
                  <a:lnTo>
                    <a:pt x="86" y="38"/>
                  </a:lnTo>
                  <a:lnTo>
                    <a:pt x="83" y="50"/>
                  </a:lnTo>
                  <a:lnTo>
                    <a:pt x="90" y="50"/>
                  </a:lnTo>
                  <a:lnTo>
                    <a:pt x="94" y="50"/>
                  </a:lnTo>
                  <a:lnTo>
                    <a:pt x="96" y="51"/>
                  </a:lnTo>
                  <a:lnTo>
                    <a:pt x="98" y="52"/>
                  </a:lnTo>
                  <a:lnTo>
                    <a:pt x="99" y="53"/>
                  </a:lnTo>
                  <a:lnTo>
                    <a:pt x="98" y="56"/>
                  </a:lnTo>
                  <a:lnTo>
                    <a:pt x="97" y="60"/>
                  </a:lnTo>
                  <a:lnTo>
                    <a:pt x="96" y="64"/>
                  </a:lnTo>
                  <a:lnTo>
                    <a:pt x="94" y="67"/>
                  </a:lnTo>
                  <a:lnTo>
                    <a:pt x="90" y="69"/>
                  </a:lnTo>
                  <a:lnTo>
                    <a:pt x="87" y="70"/>
                  </a:lnTo>
                  <a:lnTo>
                    <a:pt x="83" y="71"/>
                  </a:lnTo>
                  <a:lnTo>
                    <a:pt x="79" y="72"/>
                  </a:lnTo>
                  <a:lnTo>
                    <a:pt x="79" y="80"/>
                  </a:lnTo>
                  <a:lnTo>
                    <a:pt x="68" y="88"/>
                  </a:lnTo>
                  <a:lnTo>
                    <a:pt x="72" y="112"/>
                  </a:lnTo>
                  <a:lnTo>
                    <a:pt x="77" y="131"/>
                  </a:lnTo>
                  <a:lnTo>
                    <a:pt x="58" y="131"/>
                  </a:lnTo>
                  <a:lnTo>
                    <a:pt x="56" y="129"/>
                  </a:lnTo>
                  <a:lnTo>
                    <a:pt x="54" y="129"/>
                  </a:lnTo>
                  <a:lnTo>
                    <a:pt x="52" y="131"/>
                  </a:lnTo>
                  <a:lnTo>
                    <a:pt x="49" y="134"/>
                  </a:lnTo>
                  <a:lnTo>
                    <a:pt x="45" y="141"/>
                  </a:lnTo>
                  <a:lnTo>
                    <a:pt x="43" y="148"/>
                  </a:lnTo>
                  <a:lnTo>
                    <a:pt x="32" y="148"/>
                  </a:lnTo>
                  <a:lnTo>
                    <a:pt x="27" y="157"/>
                  </a:lnTo>
                  <a:lnTo>
                    <a:pt x="0" y="157"/>
                  </a:lnTo>
                  <a:lnTo>
                    <a:pt x="1" y="161"/>
                  </a:lnTo>
                  <a:lnTo>
                    <a:pt x="4" y="168"/>
                  </a:lnTo>
                  <a:lnTo>
                    <a:pt x="7" y="177"/>
                  </a:lnTo>
                  <a:lnTo>
                    <a:pt x="13" y="186"/>
                  </a:lnTo>
                  <a:lnTo>
                    <a:pt x="17" y="195"/>
                  </a:lnTo>
                  <a:lnTo>
                    <a:pt x="21" y="205"/>
                  </a:lnTo>
                  <a:lnTo>
                    <a:pt x="24" y="213"/>
                  </a:lnTo>
                  <a:lnTo>
                    <a:pt x="25" y="219"/>
                  </a:lnTo>
                  <a:lnTo>
                    <a:pt x="25" y="221"/>
                  </a:lnTo>
                  <a:lnTo>
                    <a:pt x="24" y="225"/>
                  </a:lnTo>
                  <a:lnTo>
                    <a:pt x="20" y="231"/>
                  </a:lnTo>
                  <a:lnTo>
                    <a:pt x="18" y="233"/>
                  </a:lnTo>
                  <a:lnTo>
                    <a:pt x="16" y="235"/>
                  </a:lnTo>
                  <a:lnTo>
                    <a:pt x="13" y="236"/>
                  </a:lnTo>
                  <a:lnTo>
                    <a:pt x="9" y="236"/>
                  </a:lnTo>
                  <a:lnTo>
                    <a:pt x="7" y="243"/>
                  </a:lnTo>
                  <a:lnTo>
                    <a:pt x="5" y="247"/>
                  </a:lnTo>
                  <a:lnTo>
                    <a:pt x="5" y="249"/>
                  </a:lnTo>
                  <a:lnTo>
                    <a:pt x="6" y="250"/>
                  </a:lnTo>
                  <a:lnTo>
                    <a:pt x="8" y="251"/>
                  </a:lnTo>
                  <a:lnTo>
                    <a:pt x="12" y="251"/>
                  </a:lnTo>
                  <a:lnTo>
                    <a:pt x="18" y="253"/>
                  </a:lnTo>
                  <a:lnTo>
                    <a:pt x="25" y="259"/>
                  </a:lnTo>
                  <a:lnTo>
                    <a:pt x="23" y="272"/>
                  </a:lnTo>
                  <a:lnTo>
                    <a:pt x="27" y="280"/>
                  </a:lnTo>
                  <a:lnTo>
                    <a:pt x="31" y="278"/>
                  </a:lnTo>
                  <a:lnTo>
                    <a:pt x="34" y="278"/>
                  </a:lnTo>
                  <a:lnTo>
                    <a:pt x="41" y="278"/>
                  </a:lnTo>
                  <a:lnTo>
                    <a:pt x="45" y="264"/>
                  </a:lnTo>
                  <a:lnTo>
                    <a:pt x="63" y="258"/>
                  </a:lnTo>
                  <a:lnTo>
                    <a:pt x="91" y="251"/>
                  </a:lnTo>
                  <a:lnTo>
                    <a:pt x="106" y="249"/>
                  </a:lnTo>
                  <a:lnTo>
                    <a:pt x="119" y="248"/>
                  </a:lnTo>
                  <a:lnTo>
                    <a:pt x="126" y="248"/>
                  </a:lnTo>
                  <a:lnTo>
                    <a:pt x="131" y="248"/>
                  </a:lnTo>
                  <a:lnTo>
                    <a:pt x="136" y="250"/>
                  </a:lnTo>
                  <a:lnTo>
                    <a:pt x="141" y="251"/>
                  </a:lnTo>
                  <a:lnTo>
                    <a:pt x="143" y="249"/>
                  </a:lnTo>
                  <a:lnTo>
                    <a:pt x="145" y="248"/>
                  </a:lnTo>
                  <a:lnTo>
                    <a:pt x="147" y="248"/>
                  </a:lnTo>
                  <a:lnTo>
                    <a:pt x="153" y="248"/>
                  </a:lnTo>
                  <a:lnTo>
                    <a:pt x="158" y="248"/>
                  </a:lnTo>
                  <a:lnTo>
                    <a:pt x="158" y="251"/>
                  </a:lnTo>
                  <a:lnTo>
                    <a:pt x="167" y="252"/>
                  </a:lnTo>
                  <a:lnTo>
                    <a:pt x="177" y="252"/>
                  </a:lnTo>
                  <a:lnTo>
                    <a:pt x="184" y="252"/>
                  </a:lnTo>
                  <a:lnTo>
                    <a:pt x="191" y="251"/>
                  </a:lnTo>
                  <a:lnTo>
                    <a:pt x="197" y="248"/>
                  </a:lnTo>
                  <a:lnTo>
                    <a:pt x="201" y="246"/>
                  </a:lnTo>
                  <a:lnTo>
                    <a:pt x="207" y="244"/>
                  </a:lnTo>
                  <a:lnTo>
                    <a:pt x="216" y="243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29" y="244"/>
                  </a:lnTo>
                  <a:lnTo>
                    <a:pt x="231" y="241"/>
                  </a:lnTo>
                  <a:lnTo>
                    <a:pt x="232" y="240"/>
                  </a:lnTo>
                  <a:lnTo>
                    <a:pt x="236" y="240"/>
                  </a:lnTo>
                  <a:lnTo>
                    <a:pt x="239" y="240"/>
                  </a:lnTo>
                  <a:lnTo>
                    <a:pt x="244" y="240"/>
                  </a:lnTo>
                  <a:lnTo>
                    <a:pt x="248" y="241"/>
                  </a:lnTo>
                  <a:lnTo>
                    <a:pt x="251" y="243"/>
                  </a:lnTo>
                  <a:lnTo>
                    <a:pt x="254" y="245"/>
                  </a:lnTo>
                  <a:lnTo>
                    <a:pt x="261" y="240"/>
                  </a:lnTo>
                  <a:lnTo>
                    <a:pt x="266" y="239"/>
                  </a:lnTo>
                  <a:lnTo>
                    <a:pt x="270" y="239"/>
                  </a:lnTo>
                  <a:lnTo>
                    <a:pt x="273" y="238"/>
                  </a:lnTo>
                  <a:lnTo>
                    <a:pt x="275" y="236"/>
                  </a:lnTo>
                  <a:lnTo>
                    <a:pt x="280" y="234"/>
                  </a:lnTo>
                  <a:lnTo>
                    <a:pt x="288" y="233"/>
                  </a:lnTo>
                  <a:lnTo>
                    <a:pt x="292" y="235"/>
                  </a:lnTo>
                  <a:lnTo>
                    <a:pt x="295" y="236"/>
                  </a:lnTo>
                  <a:lnTo>
                    <a:pt x="294" y="233"/>
                  </a:lnTo>
                  <a:lnTo>
                    <a:pt x="293" y="230"/>
                  </a:lnTo>
                  <a:lnTo>
                    <a:pt x="293" y="227"/>
                  </a:lnTo>
                  <a:lnTo>
                    <a:pt x="294" y="222"/>
                  </a:lnTo>
                  <a:lnTo>
                    <a:pt x="292" y="204"/>
                  </a:lnTo>
                  <a:lnTo>
                    <a:pt x="299" y="194"/>
                  </a:lnTo>
                  <a:lnTo>
                    <a:pt x="307" y="194"/>
                  </a:lnTo>
                  <a:lnTo>
                    <a:pt x="318" y="189"/>
                  </a:lnTo>
                  <a:lnTo>
                    <a:pt x="326" y="184"/>
                  </a:lnTo>
                  <a:lnTo>
                    <a:pt x="322" y="180"/>
                  </a:lnTo>
                  <a:lnTo>
                    <a:pt x="320" y="179"/>
                  </a:lnTo>
                  <a:lnTo>
                    <a:pt x="319" y="178"/>
                  </a:lnTo>
                  <a:lnTo>
                    <a:pt x="317" y="174"/>
                  </a:lnTo>
                  <a:lnTo>
                    <a:pt x="312" y="164"/>
                  </a:lnTo>
                  <a:lnTo>
                    <a:pt x="310" y="157"/>
                  </a:lnTo>
                  <a:lnTo>
                    <a:pt x="308" y="154"/>
                  </a:lnTo>
                  <a:lnTo>
                    <a:pt x="306" y="153"/>
                  </a:lnTo>
                  <a:lnTo>
                    <a:pt x="303" y="152"/>
                  </a:lnTo>
                  <a:lnTo>
                    <a:pt x="300" y="151"/>
                  </a:lnTo>
                  <a:lnTo>
                    <a:pt x="298" y="150"/>
                  </a:lnTo>
                  <a:lnTo>
                    <a:pt x="296" y="147"/>
                  </a:lnTo>
                  <a:lnTo>
                    <a:pt x="294" y="141"/>
                  </a:lnTo>
                  <a:lnTo>
                    <a:pt x="294" y="134"/>
                  </a:lnTo>
                  <a:lnTo>
                    <a:pt x="294" y="131"/>
                  </a:lnTo>
                  <a:lnTo>
                    <a:pt x="296" y="129"/>
                  </a:lnTo>
                  <a:lnTo>
                    <a:pt x="298" y="128"/>
                  </a:lnTo>
                  <a:lnTo>
                    <a:pt x="302" y="128"/>
                  </a:lnTo>
                  <a:lnTo>
                    <a:pt x="310" y="128"/>
                  </a:lnTo>
                  <a:lnTo>
                    <a:pt x="321" y="129"/>
                  </a:lnTo>
                  <a:lnTo>
                    <a:pt x="337" y="109"/>
                  </a:lnTo>
                  <a:lnTo>
                    <a:pt x="330" y="102"/>
                  </a:lnTo>
                  <a:lnTo>
                    <a:pt x="324" y="99"/>
                  </a:lnTo>
                  <a:lnTo>
                    <a:pt x="318" y="98"/>
                  </a:lnTo>
                  <a:lnTo>
                    <a:pt x="307" y="97"/>
                  </a:lnTo>
                  <a:lnTo>
                    <a:pt x="295" y="97"/>
                  </a:lnTo>
                  <a:lnTo>
                    <a:pt x="294" y="85"/>
                  </a:lnTo>
                  <a:lnTo>
                    <a:pt x="263" y="73"/>
                  </a:lnTo>
                  <a:lnTo>
                    <a:pt x="260" y="65"/>
                  </a:lnTo>
                  <a:lnTo>
                    <a:pt x="256" y="59"/>
                  </a:lnTo>
                  <a:lnTo>
                    <a:pt x="251" y="54"/>
                  </a:lnTo>
                  <a:lnTo>
                    <a:pt x="243" y="50"/>
                  </a:lnTo>
                  <a:lnTo>
                    <a:pt x="243" y="41"/>
                  </a:lnTo>
                  <a:lnTo>
                    <a:pt x="242" y="34"/>
                  </a:lnTo>
                  <a:lnTo>
                    <a:pt x="240" y="30"/>
                  </a:lnTo>
                  <a:lnTo>
                    <a:pt x="238" y="27"/>
                  </a:lnTo>
                  <a:lnTo>
                    <a:pt x="235" y="24"/>
                  </a:lnTo>
                  <a:lnTo>
                    <a:pt x="234" y="21"/>
                  </a:lnTo>
                  <a:lnTo>
                    <a:pt x="234" y="11"/>
                  </a:lnTo>
                  <a:lnTo>
                    <a:pt x="227" y="11"/>
                  </a:lnTo>
                  <a:lnTo>
                    <a:pt x="227" y="3"/>
                  </a:lnTo>
                  <a:lnTo>
                    <a:pt x="216" y="3"/>
                  </a:lnTo>
                  <a:lnTo>
                    <a:pt x="205" y="4"/>
                  </a:lnTo>
                  <a:lnTo>
                    <a:pt x="199" y="5"/>
                  </a:lnTo>
                  <a:lnTo>
                    <a:pt x="195" y="8"/>
                  </a:lnTo>
                  <a:lnTo>
                    <a:pt x="192" y="11"/>
                  </a:lnTo>
                  <a:lnTo>
                    <a:pt x="191" y="16"/>
                  </a:lnTo>
                  <a:lnTo>
                    <a:pt x="183" y="16"/>
                  </a:lnTo>
                  <a:lnTo>
                    <a:pt x="178" y="15"/>
                  </a:lnTo>
                  <a:lnTo>
                    <a:pt x="173" y="13"/>
                  </a:lnTo>
                  <a:lnTo>
                    <a:pt x="173" y="5"/>
                  </a:lnTo>
                  <a:lnTo>
                    <a:pt x="172" y="2"/>
                  </a:lnTo>
                  <a:lnTo>
                    <a:pt x="170" y="0"/>
                  </a:lnTo>
                  <a:lnTo>
                    <a:pt x="168" y="0"/>
                  </a:lnTo>
                  <a:lnTo>
                    <a:pt x="159" y="3"/>
                  </a:lnTo>
                  <a:lnTo>
                    <a:pt x="144" y="5"/>
                  </a:lnTo>
                  <a:lnTo>
                    <a:pt x="144" y="0"/>
                  </a:lnTo>
                  <a:lnTo>
                    <a:pt x="122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4" name="Freeform 535"/>
            <p:cNvSpPr>
              <a:spLocks/>
            </p:cNvSpPr>
            <p:nvPr/>
          </p:nvSpPr>
          <p:spPr bwMode="auto">
            <a:xfrm>
              <a:off x="3449638" y="3371850"/>
              <a:ext cx="698500" cy="1092200"/>
            </a:xfrm>
            <a:custGeom>
              <a:avLst/>
              <a:gdLst>
                <a:gd name="T0" fmla="*/ 108 w 301"/>
                <a:gd name="T1" fmla="*/ 29 h 472"/>
                <a:gd name="T2" fmla="*/ 92 w 301"/>
                <a:gd name="T3" fmla="*/ 40 h 472"/>
                <a:gd name="T4" fmla="*/ 86 w 301"/>
                <a:gd name="T5" fmla="*/ 64 h 472"/>
                <a:gd name="T6" fmla="*/ 95 w 301"/>
                <a:gd name="T7" fmla="*/ 97 h 472"/>
                <a:gd name="T8" fmla="*/ 78 w 301"/>
                <a:gd name="T9" fmla="*/ 121 h 472"/>
                <a:gd name="T10" fmla="*/ 77 w 301"/>
                <a:gd name="T11" fmla="*/ 132 h 472"/>
                <a:gd name="T12" fmla="*/ 92 w 301"/>
                <a:gd name="T13" fmla="*/ 133 h 472"/>
                <a:gd name="T14" fmla="*/ 102 w 301"/>
                <a:gd name="T15" fmla="*/ 145 h 472"/>
                <a:gd name="T16" fmla="*/ 92 w 301"/>
                <a:gd name="T17" fmla="*/ 179 h 472"/>
                <a:gd name="T18" fmla="*/ 92 w 301"/>
                <a:gd name="T19" fmla="*/ 208 h 472"/>
                <a:gd name="T20" fmla="*/ 115 w 301"/>
                <a:gd name="T21" fmla="*/ 213 h 472"/>
                <a:gd name="T22" fmla="*/ 142 w 301"/>
                <a:gd name="T23" fmla="*/ 209 h 472"/>
                <a:gd name="T24" fmla="*/ 126 w 301"/>
                <a:gd name="T25" fmla="*/ 228 h 472"/>
                <a:gd name="T26" fmla="*/ 133 w 301"/>
                <a:gd name="T27" fmla="*/ 250 h 472"/>
                <a:gd name="T28" fmla="*/ 140 w 301"/>
                <a:gd name="T29" fmla="*/ 284 h 472"/>
                <a:gd name="T30" fmla="*/ 140 w 301"/>
                <a:gd name="T31" fmla="*/ 310 h 472"/>
                <a:gd name="T32" fmla="*/ 86 w 301"/>
                <a:gd name="T33" fmla="*/ 305 h 472"/>
                <a:gd name="T34" fmla="*/ 83 w 301"/>
                <a:gd name="T35" fmla="*/ 318 h 472"/>
                <a:gd name="T36" fmla="*/ 55 w 301"/>
                <a:gd name="T37" fmla="*/ 362 h 472"/>
                <a:gd name="T38" fmla="*/ 59 w 301"/>
                <a:gd name="T39" fmla="*/ 379 h 472"/>
                <a:gd name="T40" fmla="*/ 79 w 301"/>
                <a:gd name="T41" fmla="*/ 396 h 472"/>
                <a:gd name="T42" fmla="*/ 115 w 301"/>
                <a:gd name="T43" fmla="*/ 404 h 472"/>
                <a:gd name="T44" fmla="*/ 136 w 301"/>
                <a:gd name="T45" fmla="*/ 399 h 472"/>
                <a:gd name="T46" fmla="*/ 102 w 301"/>
                <a:gd name="T47" fmla="*/ 425 h 472"/>
                <a:gd name="T48" fmla="*/ 59 w 301"/>
                <a:gd name="T49" fmla="*/ 422 h 472"/>
                <a:gd name="T50" fmla="*/ 38 w 301"/>
                <a:gd name="T51" fmla="*/ 440 h 472"/>
                <a:gd name="T52" fmla="*/ 2 w 301"/>
                <a:gd name="T53" fmla="*/ 467 h 472"/>
                <a:gd name="T54" fmla="*/ 9 w 301"/>
                <a:gd name="T55" fmla="*/ 466 h 472"/>
                <a:gd name="T56" fmla="*/ 50 w 301"/>
                <a:gd name="T57" fmla="*/ 460 h 472"/>
                <a:gd name="T58" fmla="*/ 117 w 301"/>
                <a:gd name="T59" fmla="*/ 452 h 472"/>
                <a:gd name="T60" fmla="*/ 136 w 301"/>
                <a:gd name="T61" fmla="*/ 456 h 472"/>
                <a:gd name="T62" fmla="*/ 158 w 301"/>
                <a:gd name="T63" fmla="*/ 455 h 472"/>
                <a:gd name="T64" fmla="*/ 236 w 301"/>
                <a:gd name="T65" fmla="*/ 461 h 472"/>
                <a:gd name="T66" fmla="*/ 265 w 301"/>
                <a:gd name="T67" fmla="*/ 454 h 472"/>
                <a:gd name="T68" fmla="*/ 248 w 301"/>
                <a:gd name="T69" fmla="*/ 432 h 472"/>
                <a:gd name="T70" fmla="*/ 274 w 301"/>
                <a:gd name="T71" fmla="*/ 405 h 472"/>
                <a:gd name="T72" fmla="*/ 291 w 301"/>
                <a:gd name="T73" fmla="*/ 391 h 472"/>
                <a:gd name="T74" fmla="*/ 301 w 301"/>
                <a:gd name="T75" fmla="*/ 367 h 472"/>
                <a:gd name="T76" fmla="*/ 277 w 301"/>
                <a:gd name="T77" fmla="*/ 349 h 472"/>
                <a:gd name="T78" fmla="*/ 237 w 301"/>
                <a:gd name="T79" fmla="*/ 350 h 472"/>
                <a:gd name="T80" fmla="*/ 252 w 301"/>
                <a:gd name="T81" fmla="*/ 318 h 472"/>
                <a:gd name="T82" fmla="*/ 239 w 301"/>
                <a:gd name="T83" fmla="*/ 303 h 472"/>
                <a:gd name="T84" fmla="*/ 235 w 301"/>
                <a:gd name="T85" fmla="*/ 267 h 472"/>
                <a:gd name="T86" fmla="*/ 214 w 301"/>
                <a:gd name="T87" fmla="*/ 247 h 472"/>
                <a:gd name="T88" fmla="*/ 201 w 301"/>
                <a:gd name="T89" fmla="*/ 211 h 472"/>
                <a:gd name="T90" fmla="*/ 188 w 301"/>
                <a:gd name="T91" fmla="*/ 173 h 472"/>
                <a:gd name="T92" fmla="*/ 164 w 301"/>
                <a:gd name="T93" fmla="*/ 158 h 472"/>
                <a:gd name="T94" fmla="*/ 137 w 301"/>
                <a:gd name="T95" fmla="*/ 145 h 472"/>
                <a:gd name="T96" fmla="*/ 156 w 301"/>
                <a:gd name="T97" fmla="*/ 134 h 472"/>
                <a:gd name="T98" fmla="*/ 185 w 301"/>
                <a:gd name="T99" fmla="*/ 113 h 472"/>
                <a:gd name="T100" fmla="*/ 207 w 301"/>
                <a:gd name="T101" fmla="*/ 70 h 472"/>
                <a:gd name="T102" fmla="*/ 131 w 301"/>
                <a:gd name="T103" fmla="*/ 65 h 472"/>
                <a:gd name="T104" fmla="*/ 170 w 301"/>
                <a:gd name="T105" fmla="*/ 21 h 472"/>
                <a:gd name="T106" fmla="*/ 136 w 301"/>
                <a:gd name="T107" fmla="*/ 6 h 4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01" h="472">
                  <a:moveTo>
                    <a:pt x="124" y="4"/>
                  </a:moveTo>
                  <a:lnTo>
                    <a:pt x="117" y="4"/>
                  </a:lnTo>
                  <a:lnTo>
                    <a:pt x="119" y="16"/>
                  </a:lnTo>
                  <a:lnTo>
                    <a:pt x="106" y="16"/>
                  </a:lnTo>
                  <a:lnTo>
                    <a:pt x="107" y="23"/>
                  </a:lnTo>
                  <a:lnTo>
                    <a:pt x="108" y="29"/>
                  </a:lnTo>
                  <a:lnTo>
                    <a:pt x="108" y="32"/>
                  </a:lnTo>
                  <a:lnTo>
                    <a:pt x="108" y="33"/>
                  </a:lnTo>
                  <a:lnTo>
                    <a:pt x="106" y="35"/>
                  </a:lnTo>
                  <a:lnTo>
                    <a:pt x="102" y="35"/>
                  </a:lnTo>
                  <a:lnTo>
                    <a:pt x="92" y="35"/>
                  </a:lnTo>
                  <a:lnTo>
                    <a:pt x="92" y="40"/>
                  </a:lnTo>
                  <a:lnTo>
                    <a:pt x="86" y="40"/>
                  </a:lnTo>
                  <a:lnTo>
                    <a:pt x="86" y="53"/>
                  </a:lnTo>
                  <a:lnTo>
                    <a:pt x="81" y="53"/>
                  </a:lnTo>
                  <a:lnTo>
                    <a:pt x="83" y="56"/>
                  </a:lnTo>
                  <a:lnTo>
                    <a:pt x="85" y="60"/>
                  </a:lnTo>
                  <a:lnTo>
                    <a:pt x="86" y="64"/>
                  </a:lnTo>
                  <a:lnTo>
                    <a:pt x="86" y="69"/>
                  </a:lnTo>
                  <a:lnTo>
                    <a:pt x="86" y="70"/>
                  </a:lnTo>
                  <a:lnTo>
                    <a:pt x="81" y="81"/>
                  </a:lnTo>
                  <a:lnTo>
                    <a:pt x="73" y="94"/>
                  </a:lnTo>
                  <a:lnTo>
                    <a:pt x="75" y="102"/>
                  </a:lnTo>
                  <a:lnTo>
                    <a:pt x="95" y="97"/>
                  </a:lnTo>
                  <a:lnTo>
                    <a:pt x="95" y="104"/>
                  </a:lnTo>
                  <a:lnTo>
                    <a:pt x="90" y="106"/>
                  </a:lnTo>
                  <a:lnTo>
                    <a:pt x="92" y="116"/>
                  </a:lnTo>
                  <a:lnTo>
                    <a:pt x="87" y="117"/>
                  </a:lnTo>
                  <a:lnTo>
                    <a:pt x="82" y="119"/>
                  </a:lnTo>
                  <a:lnTo>
                    <a:pt x="78" y="121"/>
                  </a:lnTo>
                  <a:lnTo>
                    <a:pt x="75" y="124"/>
                  </a:lnTo>
                  <a:lnTo>
                    <a:pt x="73" y="127"/>
                  </a:lnTo>
                  <a:lnTo>
                    <a:pt x="71" y="130"/>
                  </a:lnTo>
                  <a:lnTo>
                    <a:pt x="70" y="135"/>
                  </a:lnTo>
                  <a:lnTo>
                    <a:pt x="70" y="139"/>
                  </a:lnTo>
                  <a:lnTo>
                    <a:pt x="77" y="132"/>
                  </a:lnTo>
                  <a:lnTo>
                    <a:pt x="86" y="126"/>
                  </a:lnTo>
                  <a:lnTo>
                    <a:pt x="91" y="127"/>
                  </a:lnTo>
                  <a:lnTo>
                    <a:pt x="93" y="128"/>
                  </a:lnTo>
                  <a:lnTo>
                    <a:pt x="95" y="130"/>
                  </a:lnTo>
                  <a:lnTo>
                    <a:pt x="95" y="134"/>
                  </a:lnTo>
                  <a:lnTo>
                    <a:pt x="92" y="133"/>
                  </a:lnTo>
                  <a:lnTo>
                    <a:pt x="83" y="141"/>
                  </a:lnTo>
                  <a:lnTo>
                    <a:pt x="86" y="141"/>
                  </a:lnTo>
                  <a:lnTo>
                    <a:pt x="86" y="138"/>
                  </a:lnTo>
                  <a:lnTo>
                    <a:pt x="97" y="138"/>
                  </a:lnTo>
                  <a:lnTo>
                    <a:pt x="97" y="145"/>
                  </a:lnTo>
                  <a:lnTo>
                    <a:pt x="102" y="145"/>
                  </a:lnTo>
                  <a:lnTo>
                    <a:pt x="102" y="152"/>
                  </a:lnTo>
                  <a:lnTo>
                    <a:pt x="92" y="152"/>
                  </a:lnTo>
                  <a:lnTo>
                    <a:pt x="95" y="157"/>
                  </a:lnTo>
                  <a:lnTo>
                    <a:pt x="95" y="163"/>
                  </a:lnTo>
                  <a:lnTo>
                    <a:pt x="95" y="174"/>
                  </a:lnTo>
                  <a:lnTo>
                    <a:pt x="92" y="179"/>
                  </a:lnTo>
                  <a:lnTo>
                    <a:pt x="86" y="185"/>
                  </a:lnTo>
                  <a:lnTo>
                    <a:pt x="84" y="189"/>
                  </a:lnTo>
                  <a:lnTo>
                    <a:pt x="81" y="193"/>
                  </a:lnTo>
                  <a:lnTo>
                    <a:pt x="80" y="198"/>
                  </a:lnTo>
                  <a:lnTo>
                    <a:pt x="79" y="203"/>
                  </a:lnTo>
                  <a:lnTo>
                    <a:pt x="92" y="208"/>
                  </a:lnTo>
                  <a:lnTo>
                    <a:pt x="92" y="204"/>
                  </a:lnTo>
                  <a:lnTo>
                    <a:pt x="102" y="204"/>
                  </a:lnTo>
                  <a:lnTo>
                    <a:pt x="102" y="213"/>
                  </a:lnTo>
                  <a:lnTo>
                    <a:pt x="107" y="213"/>
                  </a:lnTo>
                  <a:lnTo>
                    <a:pt x="112" y="214"/>
                  </a:lnTo>
                  <a:lnTo>
                    <a:pt x="115" y="213"/>
                  </a:lnTo>
                  <a:lnTo>
                    <a:pt x="119" y="213"/>
                  </a:lnTo>
                  <a:lnTo>
                    <a:pt x="119" y="206"/>
                  </a:lnTo>
                  <a:lnTo>
                    <a:pt x="135" y="206"/>
                  </a:lnTo>
                  <a:lnTo>
                    <a:pt x="139" y="206"/>
                  </a:lnTo>
                  <a:lnTo>
                    <a:pt x="140" y="208"/>
                  </a:lnTo>
                  <a:lnTo>
                    <a:pt x="142" y="209"/>
                  </a:lnTo>
                  <a:lnTo>
                    <a:pt x="148" y="209"/>
                  </a:lnTo>
                  <a:lnTo>
                    <a:pt x="148" y="214"/>
                  </a:lnTo>
                  <a:lnTo>
                    <a:pt x="142" y="216"/>
                  </a:lnTo>
                  <a:lnTo>
                    <a:pt x="135" y="220"/>
                  </a:lnTo>
                  <a:lnTo>
                    <a:pt x="128" y="224"/>
                  </a:lnTo>
                  <a:lnTo>
                    <a:pt x="126" y="228"/>
                  </a:lnTo>
                  <a:lnTo>
                    <a:pt x="126" y="235"/>
                  </a:lnTo>
                  <a:lnTo>
                    <a:pt x="126" y="240"/>
                  </a:lnTo>
                  <a:lnTo>
                    <a:pt x="127" y="244"/>
                  </a:lnTo>
                  <a:lnTo>
                    <a:pt x="128" y="247"/>
                  </a:lnTo>
                  <a:lnTo>
                    <a:pt x="130" y="249"/>
                  </a:lnTo>
                  <a:lnTo>
                    <a:pt x="133" y="250"/>
                  </a:lnTo>
                  <a:lnTo>
                    <a:pt x="138" y="251"/>
                  </a:lnTo>
                  <a:lnTo>
                    <a:pt x="144" y="251"/>
                  </a:lnTo>
                  <a:lnTo>
                    <a:pt x="147" y="256"/>
                  </a:lnTo>
                  <a:lnTo>
                    <a:pt x="148" y="260"/>
                  </a:lnTo>
                  <a:lnTo>
                    <a:pt x="144" y="270"/>
                  </a:lnTo>
                  <a:lnTo>
                    <a:pt x="140" y="284"/>
                  </a:lnTo>
                  <a:lnTo>
                    <a:pt x="136" y="287"/>
                  </a:lnTo>
                  <a:lnTo>
                    <a:pt x="133" y="291"/>
                  </a:lnTo>
                  <a:lnTo>
                    <a:pt x="137" y="297"/>
                  </a:lnTo>
                  <a:lnTo>
                    <a:pt x="140" y="304"/>
                  </a:lnTo>
                  <a:lnTo>
                    <a:pt x="140" y="308"/>
                  </a:lnTo>
                  <a:lnTo>
                    <a:pt x="140" y="310"/>
                  </a:lnTo>
                  <a:lnTo>
                    <a:pt x="138" y="311"/>
                  </a:lnTo>
                  <a:lnTo>
                    <a:pt x="135" y="311"/>
                  </a:lnTo>
                  <a:lnTo>
                    <a:pt x="120" y="308"/>
                  </a:lnTo>
                  <a:lnTo>
                    <a:pt x="106" y="304"/>
                  </a:lnTo>
                  <a:lnTo>
                    <a:pt x="85" y="308"/>
                  </a:lnTo>
                  <a:lnTo>
                    <a:pt x="86" y="305"/>
                  </a:lnTo>
                  <a:lnTo>
                    <a:pt x="73" y="292"/>
                  </a:lnTo>
                  <a:lnTo>
                    <a:pt x="77" y="300"/>
                  </a:lnTo>
                  <a:lnTo>
                    <a:pt x="79" y="302"/>
                  </a:lnTo>
                  <a:lnTo>
                    <a:pt x="78" y="310"/>
                  </a:lnTo>
                  <a:lnTo>
                    <a:pt x="75" y="318"/>
                  </a:lnTo>
                  <a:lnTo>
                    <a:pt x="83" y="318"/>
                  </a:lnTo>
                  <a:lnTo>
                    <a:pt x="83" y="323"/>
                  </a:lnTo>
                  <a:lnTo>
                    <a:pt x="77" y="355"/>
                  </a:lnTo>
                  <a:lnTo>
                    <a:pt x="73" y="360"/>
                  </a:lnTo>
                  <a:lnTo>
                    <a:pt x="65" y="360"/>
                  </a:lnTo>
                  <a:lnTo>
                    <a:pt x="59" y="361"/>
                  </a:lnTo>
                  <a:lnTo>
                    <a:pt x="55" y="362"/>
                  </a:lnTo>
                  <a:lnTo>
                    <a:pt x="51" y="364"/>
                  </a:lnTo>
                  <a:lnTo>
                    <a:pt x="43" y="368"/>
                  </a:lnTo>
                  <a:lnTo>
                    <a:pt x="30" y="371"/>
                  </a:lnTo>
                  <a:lnTo>
                    <a:pt x="30" y="380"/>
                  </a:lnTo>
                  <a:lnTo>
                    <a:pt x="52" y="379"/>
                  </a:lnTo>
                  <a:lnTo>
                    <a:pt x="59" y="379"/>
                  </a:lnTo>
                  <a:lnTo>
                    <a:pt x="59" y="385"/>
                  </a:lnTo>
                  <a:lnTo>
                    <a:pt x="68" y="385"/>
                  </a:lnTo>
                  <a:lnTo>
                    <a:pt x="68" y="394"/>
                  </a:lnTo>
                  <a:lnTo>
                    <a:pt x="73" y="394"/>
                  </a:lnTo>
                  <a:lnTo>
                    <a:pt x="76" y="395"/>
                  </a:lnTo>
                  <a:lnTo>
                    <a:pt x="79" y="396"/>
                  </a:lnTo>
                  <a:lnTo>
                    <a:pt x="81" y="398"/>
                  </a:lnTo>
                  <a:lnTo>
                    <a:pt x="83" y="400"/>
                  </a:lnTo>
                  <a:lnTo>
                    <a:pt x="87" y="405"/>
                  </a:lnTo>
                  <a:lnTo>
                    <a:pt x="90" y="411"/>
                  </a:lnTo>
                  <a:lnTo>
                    <a:pt x="100" y="404"/>
                  </a:lnTo>
                  <a:lnTo>
                    <a:pt x="115" y="404"/>
                  </a:lnTo>
                  <a:lnTo>
                    <a:pt x="119" y="402"/>
                  </a:lnTo>
                  <a:lnTo>
                    <a:pt x="123" y="399"/>
                  </a:lnTo>
                  <a:lnTo>
                    <a:pt x="126" y="397"/>
                  </a:lnTo>
                  <a:lnTo>
                    <a:pt x="129" y="396"/>
                  </a:lnTo>
                  <a:lnTo>
                    <a:pt x="137" y="396"/>
                  </a:lnTo>
                  <a:lnTo>
                    <a:pt x="136" y="399"/>
                  </a:lnTo>
                  <a:lnTo>
                    <a:pt x="132" y="403"/>
                  </a:lnTo>
                  <a:lnTo>
                    <a:pt x="127" y="408"/>
                  </a:lnTo>
                  <a:lnTo>
                    <a:pt x="120" y="413"/>
                  </a:lnTo>
                  <a:lnTo>
                    <a:pt x="114" y="419"/>
                  </a:lnTo>
                  <a:lnTo>
                    <a:pt x="108" y="423"/>
                  </a:lnTo>
                  <a:lnTo>
                    <a:pt x="102" y="425"/>
                  </a:lnTo>
                  <a:lnTo>
                    <a:pt x="97" y="426"/>
                  </a:lnTo>
                  <a:lnTo>
                    <a:pt x="92" y="426"/>
                  </a:lnTo>
                  <a:lnTo>
                    <a:pt x="88" y="424"/>
                  </a:lnTo>
                  <a:lnTo>
                    <a:pt x="84" y="421"/>
                  </a:lnTo>
                  <a:lnTo>
                    <a:pt x="81" y="417"/>
                  </a:lnTo>
                  <a:lnTo>
                    <a:pt x="59" y="422"/>
                  </a:lnTo>
                  <a:lnTo>
                    <a:pt x="61" y="423"/>
                  </a:lnTo>
                  <a:lnTo>
                    <a:pt x="46" y="428"/>
                  </a:lnTo>
                  <a:lnTo>
                    <a:pt x="46" y="431"/>
                  </a:lnTo>
                  <a:lnTo>
                    <a:pt x="44" y="435"/>
                  </a:lnTo>
                  <a:lnTo>
                    <a:pt x="42" y="438"/>
                  </a:lnTo>
                  <a:lnTo>
                    <a:pt x="38" y="440"/>
                  </a:lnTo>
                  <a:lnTo>
                    <a:pt x="31" y="447"/>
                  </a:lnTo>
                  <a:lnTo>
                    <a:pt x="23" y="452"/>
                  </a:lnTo>
                  <a:lnTo>
                    <a:pt x="15" y="457"/>
                  </a:lnTo>
                  <a:lnTo>
                    <a:pt x="7" y="462"/>
                  </a:lnTo>
                  <a:lnTo>
                    <a:pt x="4" y="464"/>
                  </a:lnTo>
                  <a:lnTo>
                    <a:pt x="2" y="467"/>
                  </a:lnTo>
                  <a:lnTo>
                    <a:pt x="1" y="469"/>
                  </a:lnTo>
                  <a:lnTo>
                    <a:pt x="0" y="472"/>
                  </a:lnTo>
                  <a:lnTo>
                    <a:pt x="5" y="471"/>
                  </a:lnTo>
                  <a:lnTo>
                    <a:pt x="7" y="469"/>
                  </a:lnTo>
                  <a:lnTo>
                    <a:pt x="9" y="468"/>
                  </a:lnTo>
                  <a:lnTo>
                    <a:pt x="9" y="466"/>
                  </a:lnTo>
                  <a:lnTo>
                    <a:pt x="10" y="464"/>
                  </a:lnTo>
                  <a:lnTo>
                    <a:pt x="12" y="463"/>
                  </a:lnTo>
                  <a:lnTo>
                    <a:pt x="16" y="462"/>
                  </a:lnTo>
                  <a:lnTo>
                    <a:pt x="21" y="462"/>
                  </a:lnTo>
                  <a:lnTo>
                    <a:pt x="37" y="460"/>
                  </a:lnTo>
                  <a:lnTo>
                    <a:pt x="50" y="460"/>
                  </a:lnTo>
                  <a:lnTo>
                    <a:pt x="63" y="468"/>
                  </a:lnTo>
                  <a:lnTo>
                    <a:pt x="75" y="452"/>
                  </a:lnTo>
                  <a:lnTo>
                    <a:pt x="106" y="449"/>
                  </a:lnTo>
                  <a:lnTo>
                    <a:pt x="112" y="449"/>
                  </a:lnTo>
                  <a:lnTo>
                    <a:pt x="115" y="450"/>
                  </a:lnTo>
                  <a:lnTo>
                    <a:pt x="117" y="452"/>
                  </a:lnTo>
                  <a:lnTo>
                    <a:pt x="119" y="455"/>
                  </a:lnTo>
                  <a:lnTo>
                    <a:pt x="119" y="459"/>
                  </a:lnTo>
                  <a:lnTo>
                    <a:pt x="129" y="459"/>
                  </a:lnTo>
                  <a:lnTo>
                    <a:pt x="133" y="458"/>
                  </a:lnTo>
                  <a:lnTo>
                    <a:pt x="135" y="458"/>
                  </a:lnTo>
                  <a:lnTo>
                    <a:pt x="136" y="456"/>
                  </a:lnTo>
                  <a:lnTo>
                    <a:pt x="137" y="454"/>
                  </a:lnTo>
                  <a:lnTo>
                    <a:pt x="151" y="454"/>
                  </a:lnTo>
                  <a:lnTo>
                    <a:pt x="155" y="453"/>
                  </a:lnTo>
                  <a:lnTo>
                    <a:pt x="156" y="453"/>
                  </a:lnTo>
                  <a:lnTo>
                    <a:pt x="156" y="454"/>
                  </a:lnTo>
                  <a:lnTo>
                    <a:pt x="158" y="455"/>
                  </a:lnTo>
                  <a:lnTo>
                    <a:pt x="168" y="449"/>
                  </a:lnTo>
                  <a:lnTo>
                    <a:pt x="198" y="457"/>
                  </a:lnTo>
                  <a:lnTo>
                    <a:pt x="223" y="457"/>
                  </a:lnTo>
                  <a:lnTo>
                    <a:pt x="225" y="463"/>
                  </a:lnTo>
                  <a:lnTo>
                    <a:pt x="232" y="462"/>
                  </a:lnTo>
                  <a:lnTo>
                    <a:pt x="236" y="461"/>
                  </a:lnTo>
                  <a:lnTo>
                    <a:pt x="238" y="459"/>
                  </a:lnTo>
                  <a:lnTo>
                    <a:pt x="240" y="457"/>
                  </a:lnTo>
                  <a:lnTo>
                    <a:pt x="243" y="456"/>
                  </a:lnTo>
                  <a:lnTo>
                    <a:pt x="247" y="455"/>
                  </a:lnTo>
                  <a:lnTo>
                    <a:pt x="254" y="454"/>
                  </a:lnTo>
                  <a:lnTo>
                    <a:pt x="265" y="454"/>
                  </a:lnTo>
                  <a:lnTo>
                    <a:pt x="279" y="440"/>
                  </a:lnTo>
                  <a:lnTo>
                    <a:pt x="278" y="438"/>
                  </a:lnTo>
                  <a:lnTo>
                    <a:pt x="266" y="437"/>
                  </a:lnTo>
                  <a:lnTo>
                    <a:pt x="254" y="435"/>
                  </a:lnTo>
                  <a:lnTo>
                    <a:pt x="251" y="434"/>
                  </a:lnTo>
                  <a:lnTo>
                    <a:pt x="248" y="432"/>
                  </a:lnTo>
                  <a:lnTo>
                    <a:pt x="246" y="428"/>
                  </a:lnTo>
                  <a:lnTo>
                    <a:pt x="245" y="423"/>
                  </a:lnTo>
                  <a:lnTo>
                    <a:pt x="258" y="420"/>
                  </a:lnTo>
                  <a:lnTo>
                    <a:pt x="261" y="406"/>
                  </a:lnTo>
                  <a:lnTo>
                    <a:pt x="270" y="406"/>
                  </a:lnTo>
                  <a:lnTo>
                    <a:pt x="274" y="405"/>
                  </a:lnTo>
                  <a:lnTo>
                    <a:pt x="277" y="404"/>
                  </a:lnTo>
                  <a:lnTo>
                    <a:pt x="277" y="401"/>
                  </a:lnTo>
                  <a:lnTo>
                    <a:pt x="278" y="398"/>
                  </a:lnTo>
                  <a:lnTo>
                    <a:pt x="282" y="397"/>
                  </a:lnTo>
                  <a:lnTo>
                    <a:pt x="288" y="395"/>
                  </a:lnTo>
                  <a:lnTo>
                    <a:pt x="291" y="391"/>
                  </a:lnTo>
                  <a:lnTo>
                    <a:pt x="295" y="386"/>
                  </a:lnTo>
                  <a:lnTo>
                    <a:pt x="297" y="382"/>
                  </a:lnTo>
                  <a:lnTo>
                    <a:pt x="299" y="377"/>
                  </a:lnTo>
                  <a:lnTo>
                    <a:pt x="300" y="373"/>
                  </a:lnTo>
                  <a:lnTo>
                    <a:pt x="301" y="369"/>
                  </a:lnTo>
                  <a:lnTo>
                    <a:pt x="301" y="367"/>
                  </a:lnTo>
                  <a:lnTo>
                    <a:pt x="300" y="364"/>
                  </a:lnTo>
                  <a:lnTo>
                    <a:pt x="297" y="360"/>
                  </a:lnTo>
                  <a:lnTo>
                    <a:pt x="293" y="356"/>
                  </a:lnTo>
                  <a:lnTo>
                    <a:pt x="289" y="353"/>
                  </a:lnTo>
                  <a:lnTo>
                    <a:pt x="282" y="351"/>
                  </a:lnTo>
                  <a:lnTo>
                    <a:pt x="277" y="349"/>
                  </a:lnTo>
                  <a:lnTo>
                    <a:pt x="272" y="347"/>
                  </a:lnTo>
                  <a:lnTo>
                    <a:pt x="268" y="347"/>
                  </a:lnTo>
                  <a:lnTo>
                    <a:pt x="261" y="349"/>
                  </a:lnTo>
                  <a:lnTo>
                    <a:pt x="252" y="352"/>
                  </a:lnTo>
                  <a:lnTo>
                    <a:pt x="245" y="351"/>
                  </a:lnTo>
                  <a:lnTo>
                    <a:pt x="237" y="350"/>
                  </a:lnTo>
                  <a:lnTo>
                    <a:pt x="237" y="338"/>
                  </a:lnTo>
                  <a:lnTo>
                    <a:pt x="249" y="338"/>
                  </a:lnTo>
                  <a:lnTo>
                    <a:pt x="251" y="330"/>
                  </a:lnTo>
                  <a:lnTo>
                    <a:pt x="252" y="323"/>
                  </a:lnTo>
                  <a:lnTo>
                    <a:pt x="252" y="321"/>
                  </a:lnTo>
                  <a:lnTo>
                    <a:pt x="252" y="318"/>
                  </a:lnTo>
                  <a:lnTo>
                    <a:pt x="250" y="316"/>
                  </a:lnTo>
                  <a:lnTo>
                    <a:pt x="248" y="314"/>
                  </a:lnTo>
                  <a:lnTo>
                    <a:pt x="246" y="313"/>
                  </a:lnTo>
                  <a:lnTo>
                    <a:pt x="243" y="311"/>
                  </a:lnTo>
                  <a:lnTo>
                    <a:pt x="241" y="308"/>
                  </a:lnTo>
                  <a:lnTo>
                    <a:pt x="239" y="303"/>
                  </a:lnTo>
                  <a:lnTo>
                    <a:pt x="237" y="297"/>
                  </a:lnTo>
                  <a:lnTo>
                    <a:pt x="243" y="296"/>
                  </a:lnTo>
                  <a:lnTo>
                    <a:pt x="237" y="289"/>
                  </a:lnTo>
                  <a:lnTo>
                    <a:pt x="237" y="279"/>
                  </a:lnTo>
                  <a:lnTo>
                    <a:pt x="236" y="272"/>
                  </a:lnTo>
                  <a:lnTo>
                    <a:pt x="235" y="267"/>
                  </a:lnTo>
                  <a:lnTo>
                    <a:pt x="233" y="262"/>
                  </a:lnTo>
                  <a:lnTo>
                    <a:pt x="229" y="258"/>
                  </a:lnTo>
                  <a:lnTo>
                    <a:pt x="226" y="256"/>
                  </a:lnTo>
                  <a:lnTo>
                    <a:pt x="223" y="253"/>
                  </a:lnTo>
                  <a:lnTo>
                    <a:pt x="220" y="250"/>
                  </a:lnTo>
                  <a:lnTo>
                    <a:pt x="214" y="247"/>
                  </a:lnTo>
                  <a:lnTo>
                    <a:pt x="209" y="242"/>
                  </a:lnTo>
                  <a:lnTo>
                    <a:pt x="207" y="239"/>
                  </a:lnTo>
                  <a:lnTo>
                    <a:pt x="205" y="235"/>
                  </a:lnTo>
                  <a:lnTo>
                    <a:pt x="203" y="230"/>
                  </a:lnTo>
                  <a:lnTo>
                    <a:pt x="202" y="222"/>
                  </a:lnTo>
                  <a:lnTo>
                    <a:pt x="201" y="211"/>
                  </a:lnTo>
                  <a:lnTo>
                    <a:pt x="200" y="200"/>
                  </a:lnTo>
                  <a:lnTo>
                    <a:pt x="200" y="194"/>
                  </a:lnTo>
                  <a:lnTo>
                    <a:pt x="199" y="190"/>
                  </a:lnTo>
                  <a:lnTo>
                    <a:pt x="197" y="186"/>
                  </a:lnTo>
                  <a:lnTo>
                    <a:pt x="195" y="182"/>
                  </a:lnTo>
                  <a:lnTo>
                    <a:pt x="188" y="173"/>
                  </a:lnTo>
                  <a:lnTo>
                    <a:pt x="184" y="165"/>
                  </a:lnTo>
                  <a:lnTo>
                    <a:pt x="182" y="161"/>
                  </a:lnTo>
                  <a:lnTo>
                    <a:pt x="179" y="159"/>
                  </a:lnTo>
                  <a:lnTo>
                    <a:pt x="174" y="157"/>
                  </a:lnTo>
                  <a:lnTo>
                    <a:pt x="168" y="157"/>
                  </a:lnTo>
                  <a:lnTo>
                    <a:pt x="164" y="158"/>
                  </a:lnTo>
                  <a:lnTo>
                    <a:pt x="158" y="160"/>
                  </a:lnTo>
                  <a:lnTo>
                    <a:pt x="151" y="160"/>
                  </a:lnTo>
                  <a:lnTo>
                    <a:pt x="145" y="158"/>
                  </a:lnTo>
                  <a:lnTo>
                    <a:pt x="141" y="155"/>
                  </a:lnTo>
                  <a:lnTo>
                    <a:pt x="138" y="150"/>
                  </a:lnTo>
                  <a:lnTo>
                    <a:pt x="137" y="145"/>
                  </a:lnTo>
                  <a:lnTo>
                    <a:pt x="144" y="145"/>
                  </a:lnTo>
                  <a:lnTo>
                    <a:pt x="151" y="144"/>
                  </a:lnTo>
                  <a:lnTo>
                    <a:pt x="157" y="140"/>
                  </a:lnTo>
                  <a:lnTo>
                    <a:pt x="163" y="136"/>
                  </a:lnTo>
                  <a:lnTo>
                    <a:pt x="168" y="131"/>
                  </a:lnTo>
                  <a:lnTo>
                    <a:pt x="156" y="134"/>
                  </a:lnTo>
                  <a:lnTo>
                    <a:pt x="156" y="128"/>
                  </a:lnTo>
                  <a:lnTo>
                    <a:pt x="163" y="127"/>
                  </a:lnTo>
                  <a:lnTo>
                    <a:pt x="169" y="125"/>
                  </a:lnTo>
                  <a:lnTo>
                    <a:pt x="174" y="123"/>
                  </a:lnTo>
                  <a:lnTo>
                    <a:pt x="178" y="121"/>
                  </a:lnTo>
                  <a:lnTo>
                    <a:pt x="185" y="113"/>
                  </a:lnTo>
                  <a:lnTo>
                    <a:pt x="191" y="104"/>
                  </a:lnTo>
                  <a:lnTo>
                    <a:pt x="196" y="98"/>
                  </a:lnTo>
                  <a:lnTo>
                    <a:pt x="202" y="88"/>
                  </a:lnTo>
                  <a:lnTo>
                    <a:pt x="210" y="77"/>
                  </a:lnTo>
                  <a:lnTo>
                    <a:pt x="212" y="70"/>
                  </a:lnTo>
                  <a:lnTo>
                    <a:pt x="207" y="70"/>
                  </a:lnTo>
                  <a:lnTo>
                    <a:pt x="207" y="65"/>
                  </a:lnTo>
                  <a:lnTo>
                    <a:pt x="187" y="65"/>
                  </a:lnTo>
                  <a:lnTo>
                    <a:pt x="173" y="63"/>
                  </a:lnTo>
                  <a:lnTo>
                    <a:pt x="162" y="58"/>
                  </a:lnTo>
                  <a:lnTo>
                    <a:pt x="133" y="67"/>
                  </a:lnTo>
                  <a:lnTo>
                    <a:pt x="131" y="65"/>
                  </a:lnTo>
                  <a:lnTo>
                    <a:pt x="140" y="35"/>
                  </a:lnTo>
                  <a:lnTo>
                    <a:pt x="146" y="34"/>
                  </a:lnTo>
                  <a:lnTo>
                    <a:pt x="153" y="32"/>
                  </a:lnTo>
                  <a:lnTo>
                    <a:pt x="159" y="29"/>
                  </a:lnTo>
                  <a:lnTo>
                    <a:pt x="165" y="25"/>
                  </a:lnTo>
                  <a:lnTo>
                    <a:pt x="170" y="21"/>
                  </a:lnTo>
                  <a:lnTo>
                    <a:pt x="175" y="17"/>
                  </a:lnTo>
                  <a:lnTo>
                    <a:pt x="179" y="12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1" y="7"/>
                  </a:lnTo>
                  <a:lnTo>
                    <a:pt x="136" y="6"/>
                  </a:lnTo>
                  <a:lnTo>
                    <a:pt x="131" y="4"/>
                  </a:lnTo>
                  <a:lnTo>
                    <a:pt x="127" y="0"/>
                  </a:lnTo>
                  <a:lnTo>
                    <a:pt x="124" y="0"/>
                  </a:lnTo>
                  <a:lnTo>
                    <a:pt x="12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76" name="Freeform 536"/>
            <p:cNvSpPr>
              <a:spLocks/>
            </p:cNvSpPr>
            <p:nvPr/>
          </p:nvSpPr>
          <p:spPr bwMode="auto">
            <a:xfrm>
              <a:off x="4376738" y="4144963"/>
              <a:ext cx="279400" cy="298450"/>
            </a:xfrm>
            <a:custGeom>
              <a:avLst/>
              <a:gdLst>
                <a:gd name="T0" fmla="*/ 2147483647 w 121"/>
                <a:gd name="T1" fmla="*/ 2147483647 h 129"/>
                <a:gd name="T2" fmla="*/ 2147483647 w 121"/>
                <a:gd name="T3" fmla="*/ 2147483647 h 129"/>
                <a:gd name="T4" fmla="*/ 2147483647 w 121"/>
                <a:gd name="T5" fmla="*/ 2147483647 h 129"/>
                <a:gd name="T6" fmla="*/ 2147483647 w 121"/>
                <a:gd name="T7" fmla="*/ 2147483647 h 129"/>
                <a:gd name="T8" fmla="*/ 2147483647 w 121"/>
                <a:gd name="T9" fmla="*/ 2147483647 h 129"/>
                <a:gd name="T10" fmla="*/ 2147483647 w 121"/>
                <a:gd name="T11" fmla="*/ 2147483647 h 129"/>
                <a:gd name="T12" fmla="*/ 2147483647 w 121"/>
                <a:gd name="T13" fmla="*/ 2147483647 h 129"/>
                <a:gd name="T14" fmla="*/ 2147483647 w 121"/>
                <a:gd name="T15" fmla="*/ 2147483647 h 129"/>
                <a:gd name="T16" fmla="*/ 2147483647 w 121"/>
                <a:gd name="T17" fmla="*/ 2147483647 h 129"/>
                <a:gd name="T18" fmla="*/ 2147483647 w 121"/>
                <a:gd name="T19" fmla="*/ 2147483647 h 129"/>
                <a:gd name="T20" fmla="*/ 2147483647 w 121"/>
                <a:gd name="T21" fmla="*/ 2147483647 h 129"/>
                <a:gd name="T22" fmla="*/ 2147483647 w 121"/>
                <a:gd name="T23" fmla="*/ 2147483647 h 129"/>
                <a:gd name="T24" fmla="*/ 2147483647 w 121"/>
                <a:gd name="T25" fmla="*/ 2147483647 h 129"/>
                <a:gd name="T26" fmla="*/ 2147483647 w 121"/>
                <a:gd name="T27" fmla="*/ 2147483647 h 129"/>
                <a:gd name="T28" fmla="*/ 2147483647 w 121"/>
                <a:gd name="T29" fmla="*/ 2147483647 h 129"/>
                <a:gd name="T30" fmla="*/ 2147483647 w 121"/>
                <a:gd name="T31" fmla="*/ 2147483647 h 129"/>
                <a:gd name="T32" fmla="*/ 2147483647 w 121"/>
                <a:gd name="T33" fmla="*/ 2147483647 h 129"/>
                <a:gd name="T34" fmla="*/ 2147483647 w 121"/>
                <a:gd name="T35" fmla="*/ 2147483647 h 129"/>
                <a:gd name="T36" fmla="*/ 2147483647 w 121"/>
                <a:gd name="T37" fmla="*/ 2147483647 h 129"/>
                <a:gd name="T38" fmla="*/ 2147483647 w 121"/>
                <a:gd name="T39" fmla="*/ 2147483647 h 129"/>
                <a:gd name="T40" fmla="*/ 2147483647 w 121"/>
                <a:gd name="T41" fmla="*/ 2147483647 h 129"/>
                <a:gd name="T42" fmla="*/ 2147483647 w 121"/>
                <a:gd name="T43" fmla="*/ 2147483647 h 129"/>
                <a:gd name="T44" fmla="*/ 2147483647 w 121"/>
                <a:gd name="T45" fmla="*/ 2147483647 h 129"/>
                <a:gd name="T46" fmla="*/ 2147483647 w 121"/>
                <a:gd name="T47" fmla="*/ 2147483647 h 129"/>
                <a:gd name="T48" fmla="*/ 2147483647 w 121"/>
                <a:gd name="T49" fmla="*/ 2147483647 h 129"/>
                <a:gd name="T50" fmla="*/ 2147483647 w 121"/>
                <a:gd name="T51" fmla="*/ 2147483647 h 129"/>
                <a:gd name="T52" fmla="*/ 2147483647 w 121"/>
                <a:gd name="T53" fmla="*/ 2147483647 h 129"/>
                <a:gd name="T54" fmla="*/ 2147483647 w 121"/>
                <a:gd name="T55" fmla="*/ 2147483647 h 129"/>
                <a:gd name="T56" fmla="*/ 2147483647 w 121"/>
                <a:gd name="T57" fmla="*/ 2147483647 h 129"/>
                <a:gd name="T58" fmla="*/ 2147483647 w 121"/>
                <a:gd name="T59" fmla="*/ 2147483647 h 129"/>
                <a:gd name="T60" fmla="*/ 2147483647 w 121"/>
                <a:gd name="T61" fmla="*/ 2147483647 h 129"/>
                <a:gd name="T62" fmla="*/ 2147483647 w 121"/>
                <a:gd name="T63" fmla="*/ 2147483647 h 129"/>
                <a:gd name="T64" fmla="*/ 2147483647 w 121"/>
                <a:gd name="T65" fmla="*/ 2147483647 h 129"/>
                <a:gd name="T66" fmla="*/ 2147483647 w 121"/>
                <a:gd name="T67" fmla="*/ 2147483647 h 129"/>
                <a:gd name="T68" fmla="*/ 2147483647 w 121"/>
                <a:gd name="T69" fmla="*/ 2147483647 h 129"/>
                <a:gd name="T70" fmla="*/ 2147483647 w 121"/>
                <a:gd name="T71" fmla="*/ 2147483647 h 129"/>
                <a:gd name="T72" fmla="*/ 2147483647 w 121"/>
                <a:gd name="T73" fmla="*/ 2147483647 h 129"/>
                <a:gd name="T74" fmla="*/ 2147483647 w 121"/>
                <a:gd name="T75" fmla="*/ 0 h 1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21" h="129">
                  <a:moveTo>
                    <a:pt x="72" y="0"/>
                  </a:moveTo>
                  <a:lnTo>
                    <a:pt x="68" y="6"/>
                  </a:lnTo>
                  <a:lnTo>
                    <a:pt x="63" y="11"/>
                  </a:lnTo>
                  <a:lnTo>
                    <a:pt x="60" y="13"/>
                  </a:lnTo>
                  <a:lnTo>
                    <a:pt x="58" y="16"/>
                  </a:lnTo>
                  <a:lnTo>
                    <a:pt x="56" y="18"/>
                  </a:lnTo>
                  <a:lnTo>
                    <a:pt x="56" y="21"/>
                  </a:lnTo>
                  <a:lnTo>
                    <a:pt x="59" y="26"/>
                  </a:lnTo>
                  <a:lnTo>
                    <a:pt x="63" y="37"/>
                  </a:lnTo>
                  <a:lnTo>
                    <a:pt x="63" y="38"/>
                  </a:lnTo>
                  <a:lnTo>
                    <a:pt x="62" y="42"/>
                  </a:lnTo>
                  <a:lnTo>
                    <a:pt x="60" y="45"/>
                  </a:lnTo>
                  <a:lnTo>
                    <a:pt x="56" y="48"/>
                  </a:lnTo>
                  <a:lnTo>
                    <a:pt x="50" y="50"/>
                  </a:lnTo>
                  <a:lnTo>
                    <a:pt x="45" y="52"/>
                  </a:lnTo>
                  <a:lnTo>
                    <a:pt x="39" y="53"/>
                  </a:lnTo>
                  <a:lnTo>
                    <a:pt x="34" y="54"/>
                  </a:lnTo>
                  <a:lnTo>
                    <a:pt x="29" y="54"/>
                  </a:lnTo>
                  <a:lnTo>
                    <a:pt x="38" y="27"/>
                  </a:lnTo>
                  <a:lnTo>
                    <a:pt x="30" y="30"/>
                  </a:lnTo>
                  <a:lnTo>
                    <a:pt x="22" y="46"/>
                  </a:lnTo>
                  <a:lnTo>
                    <a:pt x="7" y="75"/>
                  </a:lnTo>
                  <a:lnTo>
                    <a:pt x="15" y="76"/>
                  </a:lnTo>
                  <a:lnTo>
                    <a:pt x="23" y="78"/>
                  </a:lnTo>
                  <a:lnTo>
                    <a:pt x="27" y="79"/>
                  </a:lnTo>
                  <a:lnTo>
                    <a:pt x="30" y="81"/>
                  </a:lnTo>
                  <a:lnTo>
                    <a:pt x="32" y="83"/>
                  </a:lnTo>
                  <a:lnTo>
                    <a:pt x="32" y="86"/>
                  </a:lnTo>
                  <a:lnTo>
                    <a:pt x="32" y="89"/>
                  </a:lnTo>
                  <a:lnTo>
                    <a:pt x="32" y="91"/>
                  </a:lnTo>
                  <a:lnTo>
                    <a:pt x="31" y="93"/>
                  </a:lnTo>
                  <a:lnTo>
                    <a:pt x="29" y="94"/>
                  </a:lnTo>
                  <a:lnTo>
                    <a:pt x="27" y="95"/>
                  </a:lnTo>
                  <a:lnTo>
                    <a:pt x="20" y="96"/>
                  </a:lnTo>
                  <a:lnTo>
                    <a:pt x="13" y="96"/>
                  </a:lnTo>
                  <a:lnTo>
                    <a:pt x="5" y="97"/>
                  </a:lnTo>
                  <a:lnTo>
                    <a:pt x="0" y="107"/>
                  </a:lnTo>
                  <a:lnTo>
                    <a:pt x="5" y="107"/>
                  </a:lnTo>
                  <a:lnTo>
                    <a:pt x="5" y="102"/>
                  </a:lnTo>
                  <a:lnTo>
                    <a:pt x="34" y="107"/>
                  </a:lnTo>
                  <a:lnTo>
                    <a:pt x="40" y="118"/>
                  </a:lnTo>
                  <a:lnTo>
                    <a:pt x="45" y="118"/>
                  </a:lnTo>
                  <a:lnTo>
                    <a:pt x="54" y="119"/>
                  </a:lnTo>
                  <a:lnTo>
                    <a:pt x="60" y="121"/>
                  </a:lnTo>
                  <a:lnTo>
                    <a:pt x="62" y="122"/>
                  </a:lnTo>
                  <a:lnTo>
                    <a:pt x="64" y="124"/>
                  </a:lnTo>
                  <a:lnTo>
                    <a:pt x="66" y="127"/>
                  </a:lnTo>
                  <a:lnTo>
                    <a:pt x="67" y="129"/>
                  </a:lnTo>
                  <a:lnTo>
                    <a:pt x="74" y="107"/>
                  </a:lnTo>
                  <a:lnTo>
                    <a:pt x="72" y="106"/>
                  </a:lnTo>
                  <a:lnTo>
                    <a:pt x="69" y="103"/>
                  </a:lnTo>
                  <a:lnTo>
                    <a:pt x="67" y="101"/>
                  </a:lnTo>
                  <a:lnTo>
                    <a:pt x="66" y="98"/>
                  </a:lnTo>
                  <a:lnTo>
                    <a:pt x="66" y="95"/>
                  </a:lnTo>
                  <a:lnTo>
                    <a:pt x="66" y="93"/>
                  </a:lnTo>
                  <a:lnTo>
                    <a:pt x="68" y="91"/>
                  </a:lnTo>
                  <a:lnTo>
                    <a:pt x="71" y="89"/>
                  </a:lnTo>
                  <a:lnTo>
                    <a:pt x="85" y="86"/>
                  </a:lnTo>
                  <a:lnTo>
                    <a:pt x="98" y="82"/>
                  </a:lnTo>
                  <a:lnTo>
                    <a:pt x="101" y="67"/>
                  </a:lnTo>
                  <a:lnTo>
                    <a:pt x="105" y="67"/>
                  </a:lnTo>
                  <a:lnTo>
                    <a:pt x="105" y="57"/>
                  </a:lnTo>
                  <a:lnTo>
                    <a:pt x="101" y="57"/>
                  </a:lnTo>
                  <a:lnTo>
                    <a:pt x="99" y="57"/>
                  </a:lnTo>
                  <a:lnTo>
                    <a:pt x="98" y="54"/>
                  </a:lnTo>
                  <a:lnTo>
                    <a:pt x="98" y="51"/>
                  </a:lnTo>
                  <a:lnTo>
                    <a:pt x="98" y="46"/>
                  </a:lnTo>
                  <a:lnTo>
                    <a:pt x="98" y="44"/>
                  </a:lnTo>
                  <a:lnTo>
                    <a:pt x="99" y="43"/>
                  </a:lnTo>
                  <a:lnTo>
                    <a:pt x="100" y="41"/>
                  </a:lnTo>
                  <a:lnTo>
                    <a:pt x="101" y="40"/>
                  </a:lnTo>
                  <a:lnTo>
                    <a:pt x="105" y="39"/>
                  </a:lnTo>
                  <a:lnTo>
                    <a:pt x="112" y="38"/>
                  </a:lnTo>
                  <a:lnTo>
                    <a:pt x="121" y="11"/>
                  </a:lnTo>
                  <a:lnTo>
                    <a:pt x="105" y="3"/>
                  </a:lnTo>
                  <a:lnTo>
                    <a:pt x="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7" name="Freeform 537"/>
            <p:cNvSpPr>
              <a:spLocks/>
            </p:cNvSpPr>
            <p:nvPr/>
          </p:nvSpPr>
          <p:spPr bwMode="auto">
            <a:xfrm>
              <a:off x="4221163" y="4398963"/>
              <a:ext cx="327025" cy="241300"/>
            </a:xfrm>
            <a:custGeom>
              <a:avLst/>
              <a:gdLst>
                <a:gd name="T0" fmla="*/ 2147483647 w 141"/>
                <a:gd name="T1" fmla="*/ 2147483647 h 104"/>
                <a:gd name="T2" fmla="*/ 2147483647 w 141"/>
                <a:gd name="T3" fmla="*/ 2147483647 h 104"/>
                <a:gd name="T4" fmla="*/ 2147483647 w 141"/>
                <a:gd name="T5" fmla="*/ 2147483647 h 104"/>
                <a:gd name="T6" fmla="*/ 0 w 141"/>
                <a:gd name="T7" fmla="*/ 2147483647 h 104"/>
                <a:gd name="T8" fmla="*/ 2147483647 w 141"/>
                <a:gd name="T9" fmla="*/ 2147483647 h 104"/>
                <a:gd name="T10" fmla="*/ 2147483647 w 141"/>
                <a:gd name="T11" fmla="*/ 2147483647 h 104"/>
                <a:gd name="T12" fmla="*/ 2147483647 w 141"/>
                <a:gd name="T13" fmla="*/ 2147483647 h 104"/>
                <a:gd name="T14" fmla="*/ 2147483647 w 141"/>
                <a:gd name="T15" fmla="*/ 2147483647 h 104"/>
                <a:gd name="T16" fmla="*/ 2147483647 w 141"/>
                <a:gd name="T17" fmla="*/ 2147483647 h 104"/>
                <a:gd name="T18" fmla="*/ 2147483647 w 141"/>
                <a:gd name="T19" fmla="*/ 2147483647 h 104"/>
                <a:gd name="T20" fmla="*/ 2147483647 w 141"/>
                <a:gd name="T21" fmla="*/ 2147483647 h 104"/>
                <a:gd name="T22" fmla="*/ 2147483647 w 141"/>
                <a:gd name="T23" fmla="*/ 2147483647 h 104"/>
                <a:gd name="T24" fmla="*/ 2147483647 w 141"/>
                <a:gd name="T25" fmla="*/ 2147483647 h 104"/>
                <a:gd name="T26" fmla="*/ 2147483647 w 141"/>
                <a:gd name="T27" fmla="*/ 2147483647 h 104"/>
                <a:gd name="T28" fmla="*/ 2147483647 w 141"/>
                <a:gd name="T29" fmla="*/ 2147483647 h 104"/>
                <a:gd name="T30" fmla="*/ 2147483647 w 141"/>
                <a:gd name="T31" fmla="*/ 2147483647 h 104"/>
                <a:gd name="T32" fmla="*/ 2147483647 w 141"/>
                <a:gd name="T33" fmla="*/ 2147483647 h 104"/>
                <a:gd name="T34" fmla="*/ 2147483647 w 141"/>
                <a:gd name="T35" fmla="*/ 2147483647 h 104"/>
                <a:gd name="T36" fmla="*/ 2147483647 w 141"/>
                <a:gd name="T37" fmla="*/ 2147483647 h 104"/>
                <a:gd name="T38" fmla="*/ 2147483647 w 141"/>
                <a:gd name="T39" fmla="*/ 2147483647 h 104"/>
                <a:gd name="T40" fmla="*/ 2147483647 w 141"/>
                <a:gd name="T41" fmla="*/ 2147483647 h 104"/>
                <a:gd name="T42" fmla="*/ 2147483647 w 141"/>
                <a:gd name="T43" fmla="*/ 2147483647 h 104"/>
                <a:gd name="T44" fmla="*/ 2147483647 w 141"/>
                <a:gd name="T45" fmla="*/ 2147483647 h 104"/>
                <a:gd name="T46" fmla="*/ 2147483647 w 141"/>
                <a:gd name="T47" fmla="*/ 2147483647 h 104"/>
                <a:gd name="T48" fmla="*/ 2147483647 w 141"/>
                <a:gd name="T49" fmla="*/ 2147483647 h 104"/>
                <a:gd name="T50" fmla="*/ 2147483647 w 141"/>
                <a:gd name="T51" fmla="*/ 2147483647 h 104"/>
                <a:gd name="T52" fmla="*/ 2147483647 w 141"/>
                <a:gd name="T53" fmla="*/ 2147483647 h 104"/>
                <a:gd name="T54" fmla="*/ 2147483647 w 141"/>
                <a:gd name="T55" fmla="*/ 2147483647 h 104"/>
                <a:gd name="T56" fmla="*/ 2147483647 w 141"/>
                <a:gd name="T57" fmla="*/ 2147483647 h 104"/>
                <a:gd name="T58" fmla="*/ 2147483647 w 141"/>
                <a:gd name="T59" fmla="*/ 2147483647 h 104"/>
                <a:gd name="T60" fmla="*/ 2147483647 w 141"/>
                <a:gd name="T61" fmla="*/ 2147483647 h 104"/>
                <a:gd name="T62" fmla="*/ 2147483647 w 141"/>
                <a:gd name="T63" fmla="*/ 2147483647 h 104"/>
                <a:gd name="T64" fmla="*/ 2147483647 w 141"/>
                <a:gd name="T65" fmla="*/ 2147483647 h 104"/>
                <a:gd name="T66" fmla="*/ 2147483647 w 141"/>
                <a:gd name="T67" fmla="*/ 2147483647 h 104"/>
                <a:gd name="T68" fmla="*/ 2147483647 w 141"/>
                <a:gd name="T69" fmla="*/ 2147483647 h 104"/>
                <a:gd name="T70" fmla="*/ 2147483647 w 141"/>
                <a:gd name="T71" fmla="*/ 2147483647 h 104"/>
                <a:gd name="T72" fmla="*/ 2147483647 w 141"/>
                <a:gd name="T73" fmla="*/ 2147483647 h 104"/>
                <a:gd name="T74" fmla="*/ 2147483647 w 141"/>
                <a:gd name="T75" fmla="*/ 2147483647 h 104"/>
                <a:gd name="T76" fmla="*/ 2147483647 w 141"/>
                <a:gd name="T77" fmla="*/ 2147483647 h 104"/>
                <a:gd name="T78" fmla="*/ 2147483647 w 141"/>
                <a:gd name="T79" fmla="*/ 2147483647 h 104"/>
                <a:gd name="T80" fmla="*/ 2147483647 w 141"/>
                <a:gd name="T81" fmla="*/ 2147483647 h 104"/>
                <a:gd name="T82" fmla="*/ 2147483647 w 141"/>
                <a:gd name="T83" fmla="*/ 2147483647 h 104"/>
                <a:gd name="T84" fmla="*/ 2147483647 w 141"/>
                <a:gd name="T85" fmla="*/ 2147483647 h 104"/>
                <a:gd name="T86" fmla="*/ 2147483647 w 141"/>
                <a:gd name="T87" fmla="*/ 2147483647 h 104"/>
                <a:gd name="T88" fmla="*/ 2147483647 w 141"/>
                <a:gd name="T89" fmla="*/ 2147483647 h 104"/>
                <a:gd name="T90" fmla="*/ 2147483647 w 141"/>
                <a:gd name="T91" fmla="*/ 2147483647 h 104"/>
                <a:gd name="T92" fmla="*/ 2147483647 w 141"/>
                <a:gd name="T93" fmla="*/ 2147483647 h 104"/>
                <a:gd name="T94" fmla="*/ 2147483647 w 141"/>
                <a:gd name="T95" fmla="*/ 2147483647 h 104"/>
                <a:gd name="T96" fmla="*/ 2147483647 w 141"/>
                <a:gd name="T97" fmla="*/ 0 h 104"/>
                <a:gd name="T98" fmla="*/ 2147483647 w 141"/>
                <a:gd name="T99" fmla="*/ 2147483647 h 104"/>
                <a:gd name="T100" fmla="*/ 2147483647 w 141"/>
                <a:gd name="T101" fmla="*/ 2147483647 h 104"/>
                <a:gd name="T102" fmla="*/ 2147483647 w 141"/>
                <a:gd name="T103" fmla="*/ 2147483647 h 104"/>
                <a:gd name="T104" fmla="*/ 2147483647 w 141"/>
                <a:gd name="T105" fmla="*/ 2147483647 h 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1" h="104">
                  <a:moveTo>
                    <a:pt x="56" y="13"/>
                  </a:moveTo>
                  <a:lnTo>
                    <a:pt x="29" y="11"/>
                  </a:lnTo>
                  <a:lnTo>
                    <a:pt x="26" y="5"/>
                  </a:lnTo>
                  <a:lnTo>
                    <a:pt x="0" y="13"/>
                  </a:lnTo>
                  <a:lnTo>
                    <a:pt x="3" y="17"/>
                  </a:lnTo>
                  <a:lnTo>
                    <a:pt x="7" y="22"/>
                  </a:lnTo>
                  <a:lnTo>
                    <a:pt x="13" y="27"/>
                  </a:lnTo>
                  <a:lnTo>
                    <a:pt x="18" y="33"/>
                  </a:lnTo>
                  <a:lnTo>
                    <a:pt x="24" y="37"/>
                  </a:lnTo>
                  <a:lnTo>
                    <a:pt x="30" y="41"/>
                  </a:lnTo>
                  <a:lnTo>
                    <a:pt x="37" y="45"/>
                  </a:lnTo>
                  <a:lnTo>
                    <a:pt x="42" y="47"/>
                  </a:lnTo>
                  <a:lnTo>
                    <a:pt x="42" y="55"/>
                  </a:lnTo>
                  <a:lnTo>
                    <a:pt x="51" y="56"/>
                  </a:lnTo>
                  <a:lnTo>
                    <a:pt x="55" y="59"/>
                  </a:lnTo>
                  <a:lnTo>
                    <a:pt x="5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62" y="81"/>
                  </a:lnTo>
                  <a:lnTo>
                    <a:pt x="65" y="81"/>
                  </a:lnTo>
                  <a:lnTo>
                    <a:pt x="68" y="79"/>
                  </a:lnTo>
                  <a:lnTo>
                    <a:pt x="74" y="73"/>
                  </a:lnTo>
                  <a:lnTo>
                    <a:pt x="80" y="70"/>
                  </a:lnTo>
                  <a:lnTo>
                    <a:pt x="87" y="70"/>
                  </a:lnTo>
                  <a:lnTo>
                    <a:pt x="87" y="78"/>
                  </a:lnTo>
                  <a:lnTo>
                    <a:pt x="87" y="83"/>
                  </a:lnTo>
                  <a:lnTo>
                    <a:pt x="88" y="86"/>
                  </a:lnTo>
                  <a:lnTo>
                    <a:pt x="90" y="88"/>
                  </a:lnTo>
                  <a:lnTo>
                    <a:pt x="93" y="90"/>
                  </a:lnTo>
                  <a:lnTo>
                    <a:pt x="96" y="93"/>
                  </a:lnTo>
                  <a:lnTo>
                    <a:pt x="106" y="99"/>
                  </a:lnTo>
                  <a:lnTo>
                    <a:pt x="119" y="104"/>
                  </a:lnTo>
                  <a:lnTo>
                    <a:pt x="119" y="94"/>
                  </a:lnTo>
                  <a:lnTo>
                    <a:pt x="123" y="75"/>
                  </a:lnTo>
                  <a:lnTo>
                    <a:pt x="141" y="62"/>
                  </a:lnTo>
                  <a:lnTo>
                    <a:pt x="140" y="58"/>
                  </a:lnTo>
                  <a:lnTo>
                    <a:pt x="139" y="50"/>
                  </a:lnTo>
                  <a:lnTo>
                    <a:pt x="139" y="45"/>
                  </a:lnTo>
                  <a:lnTo>
                    <a:pt x="132" y="45"/>
                  </a:lnTo>
                  <a:lnTo>
                    <a:pt x="124" y="44"/>
                  </a:lnTo>
                  <a:lnTo>
                    <a:pt x="116" y="42"/>
                  </a:lnTo>
                  <a:lnTo>
                    <a:pt x="116" y="32"/>
                  </a:lnTo>
                  <a:lnTo>
                    <a:pt x="119" y="25"/>
                  </a:lnTo>
                  <a:lnTo>
                    <a:pt x="123" y="19"/>
                  </a:lnTo>
                  <a:lnTo>
                    <a:pt x="119" y="15"/>
                  </a:lnTo>
                  <a:lnTo>
                    <a:pt x="107" y="16"/>
                  </a:lnTo>
                  <a:lnTo>
                    <a:pt x="96" y="5"/>
                  </a:lnTo>
                  <a:lnTo>
                    <a:pt x="85" y="5"/>
                  </a:lnTo>
                  <a:lnTo>
                    <a:pt x="85" y="0"/>
                  </a:lnTo>
                  <a:lnTo>
                    <a:pt x="75" y="4"/>
                  </a:lnTo>
                  <a:lnTo>
                    <a:pt x="66" y="8"/>
                  </a:lnTo>
                  <a:lnTo>
                    <a:pt x="59" y="11"/>
                  </a:lnTo>
                  <a:lnTo>
                    <a:pt x="56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8" name="Freeform 538"/>
            <p:cNvSpPr>
              <a:spLocks/>
            </p:cNvSpPr>
            <p:nvPr/>
          </p:nvSpPr>
          <p:spPr bwMode="auto">
            <a:xfrm>
              <a:off x="5302250" y="3921125"/>
              <a:ext cx="939800" cy="715963"/>
            </a:xfrm>
            <a:custGeom>
              <a:avLst/>
              <a:gdLst>
                <a:gd name="T0" fmla="*/ 2147483647 w 406"/>
                <a:gd name="T1" fmla="*/ 2147483647 h 309"/>
                <a:gd name="T2" fmla="*/ 2147483647 w 406"/>
                <a:gd name="T3" fmla="*/ 2147483647 h 309"/>
                <a:gd name="T4" fmla="*/ 2147483647 w 406"/>
                <a:gd name="T5" fmla="*/ 2147483647 h 309"/>
                <a:gd name="T6" fmla="*/ 2147483647 w 406"/>
                <a:gd name="T7" fmla="*/ 2147483647 h 309"/>
                <a:gd name="T8" fmla="*/ 2147483647 w 406"/>
                <a:gd name="T9" fmla="*/ 2147483647 h 309"/>
                <a:gd name="T10" fmla="*/ 2147483647 w 406"/>
                <a:gd name="T11" fmla="*/ 2147483647 h 309"/>
                <a:gd name="T12" fmla="*/ 2147483647 w 406"/>
                <a:gd name="T13" fmla="*/ 2147483647 h 309"/>
                <a:gd name="T14" fmla="*/ 2147483647 w 406"/>
                <a:gd name="T15" fmla="*/ 2147483647 h 309"/>
                <a:gd name="T16" fmla="*/ 2147483647 w 406"/>
                <a:gd name="T17" fmla="*/ 2147483647 h 309"/>
                <a:gd name="T18" fmla="*/ 2147483647 w 406"/>
                <a:gd name="T19" fmla="*/ 2147483647 h 309"/>
                <a:gd name="T20" fmla="*/ 2147483647 w 406"/>
                <a:gd name="T21" fmla="*/ 2147483647 h 309"/>
                <a:gd name="T22" fmla="*/ 2147483647 w 406"/>
                <a:gd name="T23" fmla="*/ 2147483647 h 309"/>
                <a:gd name="T24" fmla="*/ 2147483647 w 406"/>
                <a:gd name="T25" fmla="*/ 2147483647 h 309"/>
                <a:gd name="T26" fmla="*/ 2147483647 w 406"/>
                <a:gd name="T27" fmla="*/ 2147483647 h 309"/>
                <a:gd name="T28" fmla="*/ 2147483647 w 406"/>
                <a:gd name="T29" fmla="*/ 2147483647 h 309"/>
                <a:gd name="T30" fmla="*/ 2147483647 w 406"/>
                <a:gd name="T31" fmla="*/ 2147483647 h 309"/>
                <a:gd name="T32" fmla="*/ 2147483647 w 406"/>
                <a:gd name="T33" fmla="*/ 2147483647 h 309"/>
                <a:gd name="T34" fmla="*/ 2147483647 w 406"/>
                <a:gd name="T35" fmla="*/ 2147483647 h 309"/>
                <a:gd name="T36" fmla="*/ 2147483647 w 406"/>
                <a:gd name="T37" fmla="*/ 2147483647 h 309"/>
                <a:gd name="T38" fmla="*/ 2147483647 w 406"/>
                <a:gd name="T39" fmla="*/ 2147483647 h 309"/>
                <a:gd name="T40" fmla="*/ 2147483647 w 406"/>
                <a:gd name="T41" fmla="*/ 2147483647 h 309"/>
                <a:gd name="T42" fmla="*/ 2147483647 w 406"/>
                <a:gd name="T43" fmla="*/ 2147483647 h 309"/>
                <a:gd name="T44" fmla="*/ 2147483647 w 406"/>
                <a:gd name="T45" fmla="*/ 2147483647 h 309"/>
                <a:gd name="T46" fmla="*/ 2147483647 w 406"/>
                <a:gd name="T47" fmla="*/ 2147483647 h 309"/>
                <a:gd name="T48" fmla="*/ 2147483647 w 406"/>
                <a:gd name="T49" fmla="*/ 2147483647 h 309"/>
                <a:gd name="T50" fmla="*/ 2147483647 w 406"/>
                <a:gd name="T51" fmla="*/ 2147483647 h 309"/>
                <a:gd name="T52" fmla="*/ 2147483647 w 406"/>
                <a:gd name="T53" fmla="*/ 2147483647 h 309"/>
                <a:gd name="T54" fmla="*/ 2147483647 w 406"/>
                <a:gd name="T55" fmla="*/ 2147483647 h 309"/>
                <a:gd name="T56" fmla="*/ 2147483647 w 406"/>
                <a:gd name="T57" fmla="*/ 2147483647 h 309"/>
                <a:gd name="T58" fmla="*/ 2147483647 w 406"/>
                <a:gd name="T59" fmla="*/ 2147483647 h 309"/>
                <a:gd name="T60" fmla="*/ 2147483647 w 406"/>
                <a:gd name="T61" fmla="*/ 2147483647 h 309"/>
                <a:gd name="T62" fmla="*/ 2147483647 w 406"/>
                <a:gd name="T63" fmla="*/ 2147483647 h 309"/>
                <a:gd name="T64" fmla="*/ 2147483647 w 406"/>
                <a:gd name="T65" fmla="*/ 2147483647 h 309"/>
                <a:gd name="T66" fmla="*/ 2147483647 w 406"/>
                <a:gd name="T67" fmla="*/ 2147483647 h 309"/>
                <a:gd name="T68" fmla="*/ 2147483647 w 406"/>
                <a:gd name="T69" fmla="*/ 2147483647 h 309"/>
                <a:gd name="T70" fmla="*/ 2147483647 w 406"/>
                <a:gd name="T71" fmla="*/ 2147483647 h 309"/>
                <a:gd name="T72" fmla="*/ 2147483647 w 406"/>
                <a:gd name="T73" fmla="*/ 2147483647 h 309"/>
                <a:gd name="T74" fmla="*/ 2147483647 w 406"/>
                <a:gd name="T75" fmla="*/ 2147483647 h 309"/>
                <a:gd name="T76" fmla="*/ 2147483647 w 406"/>
                <a:gd name="T77" fmla="*/ 2147483647 h 309"/>
                <a:gd name="T78" fmla="*/ 2147483647 w 406"/>
                <a:gd name="T79" fmla="*/ 2147483647 h 309"/>
                <a:gd name="T80" fmla="*/ 2147483647 w 406"/>
                <a:gd name="T81" fmla="*/ 2147483647 h 309"/>
                <a:gd name="T82" fmla="*/ 2147483647 w 406"/>
                <a:gd name="T83" fmla="*/ 2147483647 h 309"/>
                <a:gd name="T84" fmla="*/ 2147483647 w 406"/>
                <a:gd name="T85" fmla="*/ 2147483647 h 309"/>
                <a:gd name="T86" fmla="*/ 2147483647 w 406"/>
                <a:gd name="T87" fmla="*/ 2147483647 h 309"/>
                <a:gd name="T88" fmla="*/ 2147483647 w 406"/>
                <a:gd name="T89" fmla="*/ 2147483647 h 309"/>
                <a:gd name="T90" fmla="*/ 2147483647 w 406"/>
                <a:gd name="T91" fmla="*/ 2147483647 h 309"/>
                <a:gd name="T92" fmla="*/ 2147483647 w 406"/>
                <a:gd name="T93" fmla="*/ 2147483647 h 309"/>
                <a:gd name="T94" fmla="*/ 2147483647 w 406"/>
                <a:gd name="T95" fmla="*/ 2147483647 h 309"/>
                <a:gd name="T96" fmla="*/ 2147483647 w 406"/>
                <a:gd name="T97" fmla="*/ 2147483647 h 309"/>
                <a:gd name="T98" fmla="*/ 2147483647 w 406"/>
                <a:gd name="T99" fmla="*/ 2147483647 h 309"/>
                <a:gd name="T100" fmla="*/ 2147483647 w 406"/>
                <a:gd name="T101" fmla="*/ 2147483647 h 309"/>
                <a:gd name="T102" fmla="*/ 2147483647 w 406"/>
                <a:gd name="T103" fmla="*/ 2147483647 h 309"/>
                <a:gd name="T104" fmla="*/ 2147483647 w 406"/>
                <a:gd name="T105" fmla="*/ 2147483647 h 309"/>
                <a:gd name="T106" fmla="*/ 2147483647 w 406"/>
                <a:gd name="T107" fmla="*/ 2147483647 h 309"/>
                <a:gd name="T108" fmla="*/ 2147483647 w 406"/>
                <a:gd name="T109" fmla="*/ 2147483647 h 309"/>
                <a:gd name="T110" fmla="*/ 2147483647 w 406"/>
                <a:gd name="T111" fmla="*/ 2147483647 h 309"/>
                <a:gd name="T112" fmla="*/ 2147483647 w 406"/>
                <a:gd name="T113" fmla="*/ 2147483647 h 309"/>
                <a:gd name="T114" fmla="*/ 2147483647 w 406"/>
                <a:gd name="T115" fmla="*/ 2147483647 h 309"/>
                <a:gd name="T116" fmla="*/ 2147483647 w 406"/>
                <a:gd name="T117" fmla="*/ 2147483647 h 309"/>
                <a:gd name="T118" fmla="*/ 2147483647 w 406"/>
                <a:gd name="T119" fmla="*/ 2147483647 h 3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06" h="309">
                  <a:moveTo>
                    <a:pt x="3" y="61"/>
                  </a:moveTo>
                  <a:lnTo>
                    <a:pt x="2" y="72"/>
                  </a:lnTo>
                  <a:lnTo>
                    <a:pt x="9" y="72"/>
                  </a:lnTo>
                  <a:lnTo>
                    <a:pt x="12" y="88"/>
                  </a:lnTo>
                  <a:lnTo>
                    <a:pt x="11" y="92"/>
                  </a:lnTo>
                  <a:lnTo>
                    <a:pt x="7" y="96"/>
                  </a:lnTo>
                  <a:lnTo>
                    <a:pt x="0" y="123"/>
                  </a:lnTo>
                  <a:lnTo>
                    <a:pt x="11" y="131"/>
                  </a:lnTo>
                  <a:lnTo>
                    <a:pt x="19" y="137"/>
                  </a:lnTo>
                  <a:lnTo>
                    <a:pt x="18" y="143"/>
                  </a:lnTo>
                  <a:lnTo>
                    <a:pt x="16" y="149"/>
                  </a:lnTo>
                  <a:lnTo>
                    <a:pt x="19" y="154"/>
                  </a:lnTo>
                  <a:lnTo>
                    <a:pt x="23" y="159"/>
                  </a:lnTo>
                  <a:lnTo>
                    <a:pt x="26" y="164"/>
                  </a:lnTo>
                  <a:lnTo>
                    <a:pt x="27" y="168"/>
                  </a:lnTo>
                  <a:lnTo>
                    <a:pt x="27" y="197"/>
                  </a:lnTo>
                  <a:lnTo>
                    <a:pt x="31" y="198"/>
                  </a:lnTo>
                  <a:lnTo>
                    <a:pt x="34" y="200"/>
                  </a:lnTo>
                  <a:lnTo>
                    <a:pt x="36" y="203"/>
                  </a:lnTo>
                  <a:lnTo>
                    <a:pt x="39" y="205"/>
                  </a:lnTo>
                  <a:lnTo>
                    <a:pt x="41" y="210"/>
                  </a:lnTo>
                  <a:lnTo>
                    <a:pt x="42" y="213"/>
                  </a:lnTo>
                  <a:lnTo>
                    <a:pt x="42" y="218"/>
                  </a:lnTo>
                  <a:lnTo>
                    <a:pt x="43" y="224"/>
                  </a:lnTo>
                  <a:lnTo>
                    <a:pt x="52" y="229"/>
                  </a:lnTo>
                  <a:lnTo>
                    <a:pt x="59" y="234"/>
                  </a:lnTo>
                  <a:lnTo>
                    <a:pt x="73" y="234"/>
                  </a:lnTo>
                  <a:lnTo>
                    <a:pt x="74" y="237"/>
                  </a:lnTo>
                  <a:lnTo>
                    <a:pt x="75" y="239"/>
                  </a:lnTo>
                  <a:lnTo>
                    <a:pt x="77" y="240"/>
                  </a:lnTo>
                  <a:lnTo>
                    <a:pt x="79" y="241"/>
                  </a:lnTo>
                  <a:lnTo>
                    <a:pt x="84" y="242"/>
                  </a:lnTo>
                  <a:lnTo>
                    <a:pt x="90" y="243"/>
                  </a:lnTo>
                  <a:lnTo>
                    <a:pt x="102" y="243"/>
                  </a:lnTo>
                  <a:lnTo>
                    <a:pt x="102" y="251"/>
                  </a:lnTo>
                  <a:lnTo>
                    <a:pt x="101" y="254"/>
                  </a:lnTo>
                  <a:lnTo>
                    <a:pt x="99" y="257"/>
                  </a:lnTo>
                  <a:lnTo>
                    <a:pt x="117" y="267"/>
                  </a:lnTo>
                  <a:lnTo>
                    <a:pt x="117" y="251"/>
                  </a:lnTo>
                  <a:lnTo>
                    <a:pt x="127" y="251"/>
                  </a:lnTo>
                  <a:lnTo>
                    <a:pt x="131" y="252"/>
                  </a:lnTo>
                  <a:lnTo>
                    <a:pt x="134" y="254"/>
                  </a:lnTo>
                  <a:lnTo>
                    <a:pt x="137" y="257"/>
                  </a:lnTo>
                  <a:lnTo>
                    <a:pt x="139" y="261"/>
                  </a:lnTo>
                  <a:lnTo>
                    <a:pt x="145" y="259"/>
                  </a:lnTo>
                  <a:lnTo>
                    <a:pt x="148" y="258"/>
                  </a:lnTo>
                  <a:lnTo>
                    <a:pt x="149" y="256"/>
                  </a:lnTo>
                  <a:lnTo>
                    <a:pt x="153" y="256"/>
                  </a:lnTo>
                  <a:lnTo>
                    <a:pt x="155" y="256"/>
                  </a:lnTo>
                  <a:lnTo>
                    <a:pt x="157" y="256"/>
                  </a:lnTo>
                  <a:lnTo>
                    <a:pt x="160" y="257"/>
                  </a:lnTo>
                  <a:lnTo>
                    <a:pt x="161" y="259"/>
                  </a:lnTo>
                  <a:lnTo>
                    <a:pt x="162" y="261"/>
                  </a:lnTo>
                  <a:lnTo>
                    <a:pt x="161" y="267"/>
                  </a:lnTo>
                  <a:lnTo>
                    <a:pt x="160" y="272"/>
                  </a:lnTo>
                  <a:lnTo>
                    <a:pt x="169" y="272"/>
                  </a:lnTo>
                  <a:lnTo>
                    <a:pt x="177" y="273"/>
                  </a:lnTo>
                  <a:lnTo>
                    <a:pt x="183" y="274"/>
                  </a:lnTo>
                  <a:lnTo>
                    <a:pt x="188" y="275"/>
                  </a:lnTo>
                  <a:lnTo>
                    <a:pt x="196" y="279"/>
                  </a:lnTo>
                  <a:lnTo>
                    <a:pt x="200" y="283"/>
                  </a:lnTo>
                  <a:lnTo>
                    <a:pt x="204" y="287"/>
                  </a:lnTo>
                  <a:lnTo>
                    <a:pt x="207" y="292"/>
                  </a:lnTo>
                  <a:lnTo>
                    <a:pt x="208" y="293"/>
                  </a:lnTo>
                  <a:lnTo>
                    <a:pt x="210" y="294"/>
                  </a:lnTo>
                  <a:lnTo>
                    <a:pt x="212" y="295"/>
                  </a:lnTo>
                  <a:lnTo>
                    <a:pt x="214" y="295"/>
                  </a:lnTo>
                  <a:lnTo>
                    <a:pt x="216" y="295"/>
                  </a:lnTo>
                  <a:lnTo>
                    <a:pt x="223" y="293"/>
                  </a:lnTo>
                  <a:lnTo>
                    <a:pt x="229" y="290"/>
                  </a:lnTo>
                  <a:lnTo>
                    <a:pt x="241" y="290"/>
                  </a:lnTo>
                  <a:lnTo>
                    <a:pt x="243" y="294"/>
                  </a:lnTo>
                  <a:lnTo>
                    <a:pt x="245" y="296"/>
                  </a:lnTo>
                  <a:lnTo>
                    <a:pt x="246" y="297"/>
                  </a:lnTo>
                  <a:lnTo>
                    <a:pt x="248" y="298"/>
                  </a:lnTo>
                  <a:lnTo>
                    <a:pt x="250" y="298"/>
                  </a:lnTo>
                  <a:lnTo>
                    <a:pt x="252" y="300"/>
                  </a:lnTo>
                  <a:lnTo>
                    <a:pt x="253" y="303"/>
                  </a:lnTo>
                  <a:lnTo>
                    <a:pt x="254" y="309"/>
                  </a:lnTo>
                  <a:lnTo>
                    <a:pt x="261" y="309"/>
                  </a:lnTo>
                  <a:lnTo>
                    <a:pt x="261" y="305"/>
                  </a:lnTo>
                  <a:lnTo>
                    <a:pt x="262" y="303"/>
                  </a:lnTo>
                  <a:lnTo>
                    <a:pt x="264" y="301"/>
                  </a:lnTo>
                  <a:lnTo>
                    <a:pt x="266" y="300"/>
                  </a:lnTo>
                  <a:lnTo>
                    <a:pt x="272" y="297"/>
                  </a:lnTo>
                  <a:lnTo>
                    <a:pt x="279" y="294"/>
                  </a:lnTo>
                  <a:lnTo>
                    <a:pt x="295" y="293"/>
                  </a:lnTo>
                  <a:lnTo>
                    <a:pt x="305" y="290"/>
                  </a:lnTo>
                  <a:lnTo>
                    <a:pt x="315" y="287"/>
                  </a:lnTo>
                  <a:lnTo>
                    <a:pt x="328" y="286"/>
                  </a:lnTo>
                  <a:lnTo>
                    <a:pt x="336" y="289"/>
                  </a:lnTo>
                  <a:lnTo>
                    <a:pt x="351" y="292"/>
                  </a:lnTo>
                  <a:lnTo>
                    <a:pt x="373" y="302"/>
                  </a:lnTo>
                  <a:lnTo>
                    <a:pt x="366" y="286"/>
                  </a:lnTo>
                  <a:lnTo>
                    <a:pt x="362" y="286"/>
                  </a:lnTo>
                  <a:lnTo>
                    <a:pt x="362" y="281"/>
                  </a:lnTo>
                  <a:lnTo>
                    <a:pt x="363" y="276"/>
                  </a:lnTo>
                  <a:lnTo>
                    <a:pt x="364" y="271"/>
                  </a:lnTo>
                  <a:lnTo>
                    <a:pt x="366" y="266"/>
                  </a:lnTo>
                  <a:lnTo>
                    <a:pt x="369" y="260"/>
                  </a:lnTo>
                  <a:lnTo>
                    <a:pt x="374" y="251"/>
                  </a:lnTo>
                  <a:lnTo>
                    <a:pt x="378" y="243"/>
                  </a:lnTo>
                  <a:lnTo>
                    <a:pt x="393" y="226"/>
                  </a:lnTo>
                  <a:lnTo>
                    <a:pt x="405" y="214"/>
                  </a:lnTo>
                  <a:lnTo>
                    <a:pt x="406" y="211"/>
                  </a:lnTo>
                  <a:lnTo>
                    <a:pt x="406" y="207"/>
                  </a:lnTo>
                  <a:lnTo>
                    <a:pt x="406" y="205"/>
                  </a:lnTo>
                  <a:lnTo>
                    <a:pt x="405" y="203"/>
                  </a:lnTo>
                  <a:lnTo>
                    <a:pt x="403" y="199"/>
                  </a:lnTo>
                  <a:lnTo>
                    <a:pt x="402" y="195"/>
                  </a:lnTo>
                  <a:lnTo>
                    <a:pt x="402" y="188"/>
                  </a:lnTo>
                  <a:lnTo>
                    <a:pt x="394" y="186"/>
                  </a:lnTo>
                  <a:lnTo>
                    <a:pt x="389" y="182"/>
                  </a:lnTo>
                  <a:lnTo>
                    <a:pt x="386" y="176"/>
                  </a:lnTo>
                  <a:lnTo>
                    <a:pt x="383" y="171"/>
                  </a:lnTo>
                  <a:lnTo>
                    <a:pt x="381" y="165"/>
                  </a:lnTo>
                  <a:lnTo>
                    <a:pt x="379" y="159"/>
                  </a:lnTo>
                  <a:lnTo>
                    <a:pt x="376" y="153"/>
                  </a:lnTo>
                  <a:lnTo>
                    <a:pt x="373" y="147"/>
                  </a:lnTo>
                  <a:lnTo>
                    <a:pt x="375" y="133"/>
                  </a:lnTo>
                  <a:lnTo>
                    <a:pt x="353" y="122"/>
                  </a:lnTo>
                  <a:lnTo>
                    <a:pt x="349" y="123"/>
                  </a:lnTo>
                  <a:lnTo>
                    <a:pt x="359" y="100"/>
                  </a:lnTo>
                  <a:lnTo>
                    <a:pt x="362" y="99"/>
                  </a:lnTo>
                  <a:lnTo>
                    <a:pt x="368" y="95"/>
                  </a:lnTo>
                  <a:lnTo>
                    <a:pt x="371" y="92"/>
                  </a:lnTo>
                  <a:lnTo>
                    <a:pt x="373" y="88"/>
                  </a:lnTo>
                  <a:lnTo>
                    <a:pt x="371" y="79"/>
                  </a:lnTo>
                  <a:lnTo>
                    <a:pt x="368" y="70"/>
                  </a:lnTo>
                  <a:lnTo>
                    <a:pt x="365" y="64"/>
                  </a:lnTo>
                  <a:lnTo>
                    <a:pt x="362" y="60"/>
                  </a:lnTo>
                  <a:lnTo>
                    <a:pt x="360" y="57"/>
                  </a:lnTo>
                  <a:lnTo>
                    <a:pt x="357" y="54"/>
                  </a:lnTo>
                  <a:lnTo>
                    <a:pt x="356" y="48"/>
                  </a:lnTo>
                  <a:lnTo>
                    <a:pt x="354" y="44"/>
                  </a:lnTo>
                  <a:lnTo>
                    <a:pt x="352" y="39"/>
                  </a:lnTo>
                  <a:lnTo>
                    <a:pt x="349" y="37"/>
                  </a:lnTo>
                  <a:lnTo>
                    <a:pt x="347" y="35"/>
                  </a:lnTo>
                  <a:lnTo>
                    <a:pt x="344" y="32"/>
                  </a:lnTo>
                  <a:lnTo>
                    <a:pt x="343" y="29"/>
                  </a:lnTo>
                  <a:lnTo>
                    <a:pt x="342" y="24"/>
                  </a:lnTo>
                  <a:lnTo>
                    <a:pt x="342" y="19"/>
                  </a:lnTo>
                  <a:lnTo>
                    <a:pt x="335" y="11"/>
                  </a:lnTo>
                  <a:lnTo>
                    <a:pt x="319" y="11"/>
                  </a:lnTo>
                  <a:lnTo>
                    <a:pt x="319" y="7"/>
                  </a:lnTo>
                  <a:lnTo>
                    <a:pt x="293" y="12"/>
                  </a:lnTo>
                  <a:lnTo>
                    <a:pt x="271" y="16"/>
                  </a:lnTo>
                  <a:lnTo>
                    <a:pt x="249" y="17"/>
                  </a:lnTo>
                  <a:lnTo>
                    <a:pt x="220" y="17"/>
                  </a:lnTo>
                  <a:lnTo>
                    <a:pt x="218" y="17"/>
                  </a:lnTo>
                  <a:lnTo>
                    <a:pt x="196" y="17"/>
                  </a:lnTo>
                  <a:lnTo>
                    <a:pt x="194" y="20"/>
                  </a:lnTo>
                  <a:lnTo>
                    <a:pt x="191" y="23"/>
                  </a:lnTo>
                  <a:lnTo>
                    <a:pt x="187" y="25"/>
                  </a:lnTo>
                  <a:lnTo>
                    <a:pt x="183" y="26"/>
                  </a:lnTo>
                  <a:lnTo>
                    <a:pt x="174" y="25"/>
                  </a:lnTo>
                  <a:lnTo>
                    <a:pt x="168" y="24"/>
                  </a:lnTo>
                  <a:lnTo>
                    <a:pt x="162" y="23"/>
                  </a:lnTo>
                  <a:lnTo>
                    <a:pt x="158" y="21"/>
                  </a:lnTo>
                  <a:lnTo>
                    <a:pt x="155" y="17"/>
                  </a:lnTo>
                  <a:lnTo>
                    <a:pt x="153" y="12"/>
                  </a:lnTo>
                  <a:lnTo>
                    <a:pt x="152" y="7"/>
                  </a:lnTo>
                  <a:lnTo>
                    <a:pt x="151" y="0"/>
                  </a:lnTo>
                  <a:lnTo>
                    <a:pt x="135" y="0"/>
                  </a:lnTo>
                  <a:lnTo>
                    <a:pt x="129" y="1"/>
                  </a:lnTo>
                  <a:lnTo>
                    <a:pt x="121" y="4"/>
                  </a:lnTo>
                  <a:lnTo>
                    <a:pt x="111" y="8"/>
                  </a:lnTo>
                  <a:lnTo>
                    <a:pt x="101" y="12"/>
                  </a:lnTo>
                  <a:lnTo>
                    <a:pt x="91" y="19"/>
                  </a:lnTo>
                  <a:lnTo>
                    <a:pt x="83" y="24"/>
                  </a:lnTo>
                  <a:lnTo>
                    <a:pt x="77" y="28"/>
                  </a:lnTo>
                  <a:lnTo>
                    <a:pt x="73" y="32"/>
                  </a:lnTo>
                  <a:lnTo>
                    <a:pt x="70" y="37"/>
                  </a:lnTo>
                  <a:lnTo>
                    <a:pt x="67" y="40"/>
                  </a:lnTo>
                  <a:lnTo>
                    <a:pt x="63" y="41"/>
                  </a:lnTo>
                  <a:lnTo>
                    <a:pt x="59" y="43"/>
                  </a:lnTo>
                  <a:lnTo>
                    <a:pt x="51" y="44"/>
                  </a:lnTo>
                  <a:lnTo>
                    <a:pt x="41" y="46"/>
                  </a:lnTo>
                  <a:lnTo>
                    <a:pt x="31" y="49"/>
                  </a:lnTo>
                  <a:lnTo>
                    <a:pt x="23" y="54"/>
                  </a:lnTo>
                  <a:lnTo>
                    <a:pt x="14" y="58"/>
                  </a:lnTo>
                  <a:lnTo>
                    <a:pt x="3" y="6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79" name="Freeform 539"/>
            <p:cNvSpPr>
              <a:spLocks/>
            </p:cNvSpPr>
            <p:nvPr/>
          </p:nvSpPr>
          <p:spPr bwMode="auto">
            <a:xfrm>
              <a:off x="6597650" y="4622800"/>
              <a:ext cx="363538" cy="336550"/>
            </a:xfrm>
            <a:custGeom>
              <a:avLst/>
              <a:gdLst>
                <a:gd name="T0" fmla="*/ 0 w 157"/>
                <a:gd name="T1" fmla="*/ 25201563 h 146"/>
                <a:gd name="T2" fmla="*/ 30241814 w 157"/>
                <a:gd name="T3" fmla="*/ 42843450 h 146"/>
                <a:gd name="T4" fmla="*/ 55443326 w 157"/>
                <a:gd name="T5" fmla="*/ 60483750 h 146"/>
                <a:gd name="T6" fmla="*/ 65523931 w 157"/>
                <a:gd name="T7" fmla="*/ 70564375 h 146"/>
                <a:gd name="T8" fmla="*/ 78123893 w 157"/>
                <a:gd name="T9" fmla="*/ 83165950 h 146"/>
                <a:gd name="T10" fmla="*/ 83164196 w 157"/>
                <a:gd name="T11" fmla="*/ 98286888 h 146"/>
                <a:gd name="T12" fmla="*/ 85685141 w 157"/>
                <a:gd name="T13" fmla="*/ 115927188 h 146"/>
                <a:gd name="T14" fmla="*/ 118446312 w 157"/>
                <a:gd name="T15" fmla="*/ 120967500 h 146"/>
                <a:gd name="T16" fmla="*/ 120967257 w 157"/>
                <a:gd name="T17" fmla="*/ 128528763 h 146"/>
                <a:gd name="T18" fmla="*/ 131047862 w 157"/>
                <a:gd name="T19" fmla="*/ 138609388 h 146"/>
                <a:gd name="T20" fmla="*/ 146168769 w 157"/>
                <a:gd name="T21" fmla="*/ 148690013 h 146"/>
                <a:gd name="T22" fmla="*/ 161289676 w 157"/>
                <a:gd name="T23" fmla="*/ 161290000 h 146"/>
                <a:gd name="T24" fmla="*/ 178929941 w 157"/>
                <a:gd name="T25" fmla="*/ 176410938 h 146"/>
                <a:gd name="T26" fmla="*/ 196571793 w 157"/>
                <a:gd name="T27" fmla="*/ 191531875 h 146"/>
                <a:gd name="T28" fmla="*/ 211692700 w 157"/>
                <a:gd name="T29" fmla="*/ 206652813 h 146"/>
                <a:gd name="T30" fmla="*/ 221773305 w 157"/>
                <a:gd name="T31" fmla="*/ 221773750 h 146"/>
                <a:gd name="T32" fmla="*/ 229332965 w 157"/>
                <a:gd name="T33" fmla="*/ 257055938 h 146"/>
                <a:gd name="T34" fmla="*/ 234373267 w 157"/>
                <a:gd name="T35" fmla="*/ 302418750 h 146"/>
                <a:gd name="T36" fmla="*/ 239413570 w 157"/>
                <a:gd name="T37" fmla="*/ 327620313 h 146"/>
                <a:gd name="T38" fmla="*/ 244453872 w 157"/>
                <a:gd name="T39" fmla="*/ 345262200 h 146"/>
                <a:gd name="T40" fmla="*/ 249494174 w 157"/>
                <a:gd name="T41" fmla="*/ 352821875 h 146"/>
                <a:gd name="T42" fmla="*/ 254534477 w 157"/>
                <a:gd name="T43" fmla="*/ 360383138 h 146"/>
                <a:gd name="T44" fmla="*/ 259574779 w 157"/>
                <a:gd name="T45" fmla="*/ 362902500 h 146"/>
                <a:gd name="T46" fmla="*/ 267136027 w 157"/>
                <a:gd name="T47" fmla="*/ 367942813 h 146"/>
                <a:gd name="T48" fmla="*/ 287297236 w 157"/>
                <a:gd name="T49" fmla="*/ 330141263 h 146"/>
                <a:gd name="T50" fmla="*/ 299897198 w 157"/>
                <a:gd name="T51" fmla="*/ 289818763 h 146"/>
                <a:gd name="T52" fmla="*/ 294856896 w 157"/>
                <a:gd name="T53" fmla="*/ 262096250 h 146"/>
                <a:gd name="T54" fmla="*/ 289816594 w 157"/>
                <a:gd name="T55" fmla="*/ 234375325 h 146"/>
                <a:gd name="T56" fmla="*/ 289816594 w 157"/>
                <a:gd name="T57" fmla="*/ 229335013 h 146"/>
                <a:gd name="T58" fmla="*/ 292337539 w 157"/>
                <a:gd name="T59" fmla="*/ 226814063 h 146"/>
                <a:gd name="T60" fmla="*/ 294856896 w 157"/>
                <a:gd name="T61" fmla="*/ 221773750 h 146"/>
                <a:gd name="T62" fmla="*/ 299897198 w 157"/>
                <a:gd name="T63" fmla="*/ 219254388 h 146"/>
                <a:gd name="T64" fmla="*/ 312498748 w 157"/>
                <a:gd name="T65" fmla="*/ 216733438 h 146"/>
                <a:gd name="T66" fmla="*/ 327619655 w 157"/>
                <a:gd name="T67" fmla="*/ 214214075 h 146"/>
                <a:gd name="T68" fmla="*/ 365421129 w 157"/>
                <a:gd name="T69" fmla="*/ 214214075 h 146"/>
                <a:gd name="T70" fmla="*/ 395662944 w 157"/>
                <a:gd name="T71" fmla="*/ 214214075 h 146"/>
                <a:gd name="T72" fmla="*/ 393143586 w 157"/>
                <a:gd name="T73" fmla="*/ 199093138 h 146"/>
                <a:gd name="T74" fmla="*/ 388103284 w 157"/>
                <a:gd name="T75" fmla="*/ 189012513 h 146"/>
                <a:gd name="T76" fmla="*/ 385582339 w 157"/>
                <a:gd name="T77" fmla="*/ 176410938 h 146"/>
                <a:gd name="T78" fmla="*/ 375501734 w 157"/>
                <a:gd name="T79" fmla="*/ 168851263 h 146"/>
                <a:gd name="T80" fmla="*/ 350300222 w 157"/>
                <a:gd name="T81" fmla="*/ 158770638 h 146"/>
                <a:gd name="T82" fmla="*/ 327619655 w 157"/>
                <a:gd name="T83" fmla="*/ 148690013 h 146"/>
                <a:gd name="T84" fmla="*/ 312498748 w 157"/>
                <a:gd name="T85" fmla="*/ 148690013 h 146"/>
                <a:gd name="T86" fmla="*/ 302418143 w 157"/>
                <a:gd name="T87" fmla="*/ 133569075 h 146"/>
                <a:gd name="T88" fmla="*/ 284776291 w 157"/>
                <a:gd name="T89" fmla="*/ 120967500 h 146"/>
                <a:gd name="T90" fmla="*/ 274695686 w 157"/>
                <a:gd name="T91" fmla="*/ 108367513 h 146"/>
                <a:gd name="T92" fmla="*/ 269655384 w 157"/>
                <a:gd name="T93" fmla="*/ 100806250 h 146"/>
                <a:gd name="T94" fmla="*/ 264615082 w 157"/>
                <a:gd name="T95" fmla="*/ 88206263 h 146"/>
                <a:gd name="T96" fmla="*/ 264615082 w 157"/>
                <a:gd name="T97" fmla="*/ 75604688 h 146"/>
                <a:gd name="T98" fmla="*/ 264615082 w 157"/>
                <a:gd name="T99" fmla="*/ 42843450 h 146"/>
                <a:gd name="T100" fmla="*/ 239413570 w 157"/>
                <a:gd name="T101" fmla="*/ 42843450 h 146"/>
                <a:gd name="T102" fmla="*/ 211692700 w 157"/>
                <a:gd name="T103" fmla="*/ 35282188 h 146"/>
                <a:gd name="T104" fmla="*/ 161289676 w 157"/>
                <a:gd name="T105" fmla="*/ 20161250 h 146"/>
                <a:gd name="T106" fmla="*/ 113406010 w 157"/>
                <a:gd name="T107" fmla="*/ 7561263 h 146"/>
                <a:gd name="T108" fmla="*/ 93244800 w 157"/>
                <a:gd name="T109" fmla="*/ 0 h 146"/>
                <a:gd name="T110" fmla="*/ 68043288 w 157"/>
                <a:gd name="T111" fmla="*/ 2520950 h 146"/>
                <a:gd name="T112" fmla="*/ 47882079 w 157"/>
                <a:gd name="T113" fmla="*/ 10080625 h 146"/>
                <a:gd name="T114" fmla="*/ 27720869 w 157"/>
                <a:gd name="T115" fmla="*/ 17641888 h 146"/>
                <a:gd name="T116" fmla="*/ 0 w 157"/>
                <a:gd name="T117" fmla="*/ 25201563 h 14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7" h="146">
                  <a:moveTo>
                    <a:pt x="0" y="10"/>
                  </a:moveTo>
                  <a:lnTo>
                    <a:pt x="12" y="17"/>
                  </a:lnTo>
                  <a:lnTo>
                    <a:pt x="22" y="24"/>
                  </a:lnTo>
                  <a:lnTo>
                    <a:pt x="26" y="28"/>
                  </a:lnTo>
                  <a:lnTo>
                    <a:pt x="31" y="33"/>
                  </a:lnTo>
                  <a:lnTo>
                    <a:pt x="33" y="39"/>
                  </a:lnTo>
                  <a:lnTo>
                    <a:pt x="34" y="46"/>
                  </a:lnTo>
                  <a:lnTo>
                    <a:pt x="47" y="48"/>
                  </a:lnTo>
                  <a:lnTo>
                    <a:pt x="48" y="51"/>
                  </a:lnTo>
                  <a:lnTo>
                    <a:pt x="52" y="55"/>
                  </a:lnTo>
                  <a:lnTo>
                    <a:pt x="58" y="59"/>
                  </a:lnTo>
                  <a:lnTo>
                    <a:pt x="64" y="64"/>
                  </a:lnTo>
                  <a:lnTo>
                    <a:pt x="71" y="70"/>
                  </a:lnTo>
                  <a:lnTo>
                    <a:pt x="78" y="76"/>
                  </a:lnTo>
                  <a:lnTo>
                    <a:pt x="84" y="82"/>
                  </a:lnTo>
                  <a:lnTo>
                    <a:pt x="88" y="88"/>
                  </a:lnTo>
                  <a:lnTo>
                    <a:pt x="91" y="102"/>
                  </a:lnTo>
                  <a:lnTo>
                    <a:pt x="93" y="120"/>
                  </a:lnTo>
                  <a:lnTo>
                    <a:pt x="95" y="130"/>
                  </a:lnTo>
                  <a:lnTo>
                    <a:pt x="97" y="137"/>
                  </a:lnTo>
                  <a:lnTo>
                    <a:pt x="99" y="140"/>
                  </a:lnTo>
                  <a:lnTo>
                    <a:pt x="101" y="143"/>
                  </a:lnTo>
                  <a:lnTo>
                    <a:pt x="103" y="144"/>
                  </a:lnTo>
                  <a:lnTo>
                    <a:pt x="106" y="146"/>
                  </a:lnTo>
                  <a:lnTo>
                    <a:pt x="114" y="131"/>
                  </a:lnTo>
                  <a:lnTo>
                    <a:pt x="119" y="115"/>
                  </a:lnTo>
                  <a:lnTo>
                    <a:pt x="117" y="104"/>
                  </a:lnTo>
                  <a:lnTo>
                    <a:pt x="115" y="93"/>
                  </a:lnTo>
                  <a:lnTo>
                    <a:pt x="115" y="91"/>
                  </a:lnTo>
                  <a:lnTo>
                    <a:pt x="116" y="90"/>
                  </a:lnTo>
                  <a:lnTo>
                    <a:pt x="117" y="88"/>
                  </a:lnTo>
                  <a:lnTo>
                    <a:pt x="119" y="87"/>
                  </a:lnTo>
                  <a:lnTo>
                    <a:pt x="124" y="86"/>
                  </a:lnTo>
                  <a:lnTo>
                    <a:pt x="130" y="85"/>
                  </a:lnTo>
                  <a:lnTo>
                    <a:pt x="145" y="85"/>
                  </a:lnTo>
                  <a:lnTo>
                    <a:pt x="157" y="85"/>
                  </a:lnTo>
                  <a:lnTo>
                    <a:pt x="156" y="79"/>
                  </a:lnTo>
                  <a:lnTo>
                    <a:pt x="154" y="75"/>
                  </a:lnTo>
                  <a:lnTo>
                    <a:pt x="153" y="70"/>
                  </a:lnTo>
                  <a:lnTo>
                    <a:pt x="149" y="67"/>
                  </a:lnTo>
                  <a:lnTo>
                    <a:pt x="139" y="63"/>
                  </a:lnTo>
                  <a:lnTo>
                    <a:pt x="130" y="59"/>
                  </a:lnTo>
                  <a:lnTo>
                    <a:pt x="124" y="59"/>
                  </a:lnTo>
                  <a:lnTo>
                    <a:pt x="120" y="53"/>
                  </a:lnTo>
                  <a:lnTo>
                    <a:pt x="113" y="48"/>
                  </a:lnTo>
                  <a:lnTo>
                    <a:pt x="109" y="43"/>
                  </a:lnTo>
                  <a:lnTo>
                    <a:pt x="107" y="40"/>
                  </a:lnTo>
                  <a:lnTo>
                    <a:pt x="105" y="35"/>
                  </a:lnTo>
                  <a:lnTo>
                    <a:pt x="105" y="30"/>
                  </a:lnTo>
                  <a:lnTo>
                    <a:pt x="105" y="17"/>
                  </a:lnTo>
                  <a:lnTo>
                    <a:pt x="95" y="17"/>
                  </a:lnTo>
                  <a:lnTo>
                    <a:pt x="84" y="14"/>
                  </a:lnTo>
                  <a:lnTo>
                    <a:pt x="64" y="8"/>
                  </a:lnTo>
                  <a:lnTo>
                    <a:pt x="45" y="3"/>
                  </a:lnTo>
                  <a:lnTo>
                    <a:pt x="37" y="0"/>
                  </a:lnTo>
                  <a:lnTo>
                    <a:pt x="27" y="1"/>
                  </a:lnTo>
                  <a:lnTo>
                    <a:pt x="19" y="4"/>
                  </a:lnTo>
                  <a:lnTo>
                    <a:pt x="11" y="7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0" name="Freeform 540"/>
            <p:cNvSpPr>
              <a:spLocks/>
            </p:cNvSpPr>
            <p:nvPr/>
          </p:nvSpPr>
          <p:spPr bwMode="auto">
            <a:xfrm>
              <a:off x="5153025" y="4460875"/>
              <a:ext cx="612775" cy="301625"/>
            </a:xfrm>
            <a:custGeom>
              <a:avLst/>
              <a:gdLst>
                <a:gd name="T0" fmla="*/ 2147483647 w 264"/>
                <a:gd name="T1" fmla="*/ 2147483647 h 131"/>
                <a:gd name="T2" fmla="*/ 2147483647 w 264"/>
                <a:gd name="T3" fmla="*/ 2147483647 h 131"/>
                <a:gd name="T4" fmla="*/ 2147483647 w 264"/>
                <a:gd name="T5" fmla="*/ 2147483647 h 131"/>
                <a:gd name="T6" fmla="*/ 2147483647 w 264"/>
                <a:gd name="T7" fmla="*/ 2147483647 h 131"/>
                <a:gd name="T8" fmla="*/ 2147483647 w 264"/>
                <a:gd name="T9" fmla="*/ 2147483647 h 131"/>
                <a:gd name="T10" fmla="*/ 2147483647 w 264"/>
                <a:gd name="T11" fmla="*/ 2147483647 h 131"/>
                <a:gd name="T12" fmla="*/ 2147483647 w 264"/>
                <a:gd name="T13" fmla="*/ 2147483647 h 131"/>
                <a:gd name="T14" fmla="*/ 2147483647 w 264"/>
                <a:gd name="T15" fmla="*/ 2147483647 h 131"/>
                <a:gd name="T16" fmla="*/ 2147483647 w 264"/>
                <a:gd name="T17" fmla="*/ 2147483647 h 131"/>
                <a:gd name="T18" fmla="*/ 2147483647 w 264"/>
                <a:gd name="T19" fmla="*/ 2147483647 h 131"/>
                <a:gd name="T20" fmla="*/ 2147483647 w 264"/>
                <a:gd name="T21" fmla="*/ 2147483647 h 131"/>
                <a:gd name="T22" fmla="*/ 2147483647 w 264"/>
                <a:gd name="T23" fmla="*/ 2147483647 h 131"/>
                <a:gd name="T24" fmla="*/ 2147483647 w 264"/>
                <a:gd name="T25" fmla="*/ 2147483647 h 131"/>
                <a:gd name="T26" fmla="*/ 2147483647 w 264"/>
                <a:gd name="T27" fmla="*/ 2147483647 h 131"/>
                <a:gd name="T28" fmla="*/ 2147483647 w 264"/>
                <a:gd name="T29" fmla="*/ 2147483647 h 131"/>
                <a:gd name="T30" fmla="*/ 2147483647 w 264"/>
                <a:gd name="T31" fmla="*/ 2147483647 h 131"/>
                <a:gd name="T32" fmla="*/ 2147483647 w 264"/>
                <a:gd name="T33" fmla="*/ 2147483647 h 131"/>
                <a:gd name="T34" fmla="*/ 2147483647 w 264"/>
                <a:gd name="T35" fmla="*/ 2147483647 h 131"/>
                <a:gd name="T36" fmla="*/ 2147483647 w 264"/>
                <a:gd name="T37" fmla="*/ 2147483647 h 131"/>
                <a:gd name="T38" fmla="*/ 2147483647 w 264"/>
                <a:gd name="T39" fmla="*/ 2147483647 h 131"/>
                <a:gd name="T40" fmla="*/ 2147483647 w 264"/>
                <a:gd name="T41" fmla="*/ 2147483647 h 131"/>
                <a:gd name="T42" fmla="*/ 2147483647 w 264"/>
                <a:gd name="T43" fmla="*/ 2147483647 h 131"/>
                <a:gd name="T44" fmla="*/ 2147483647 w 264"/>
                <a:gd name="T45" fmla="*/ 2147483647 h 131"/>
                <a:gd name="T46" fmla="*/ 2147483647 w 264"/>
                <a:gd name="T47" fmla="*/ 2147483647 h 131"/>
                <a:gd name="T48" fmla="*/ 2147483647 w 264"/>
                <a:gd name="T49" fmla="*/ 2147483647 h 131"/>
                <a:gd name="T50" fmla="*/ 2147483647 w 264"/>
                <a:gd name="T51" fmla="*/ 2147483647 h 131"/>
                <a:gd name="T52" fmla="*/ 2147483647 w 264"/>
                <a:gd name="T53" fmla="*/ 2147483647 h 131"/>
                <a:gd name="T54" fmla="*/ 2147483647 w 264"/>
                <a:gd name="T55" fmla="*/ 2147483647 h 131"/>
                <a:gd name="T56" fmla="*/ 2147483647 w 264"/>
                <a:gd name="T57" fmla="*/ 2147483647 h 131"/>
                <a:gd name="T58" fmla="*/ 2147483647 w 264"/>
                <a:gd name="T59" fmla="*/ 2147483647 h 131"/>
                <a:gd name="T60" fmla="*/ 2147483647 w 264"/>
                <a:gd name="T61" fmla="*/ 2147483647 h 131"/>
                <a:gd name="T62" fmla="*/ 2147483647 w 264"/>
                <a:gd name="T63" fmla="*/ 2147483647 h 131"/>
                <a:gd name="T64" fmla="*/ 2147483647 w 264"/>
                <a:gd name="T65" fmla="*/ 2147483647 h 131"/>
                <a:gd name="T66" fmla="*/ 2147483647 w 264"/>
                <a:gd name="T67" fmla="*/ 2147483647 h 131"/>
                <a:gd name="T68" fmla="*/ 2147483647 w 264"/>
                <a:gd name="T69" fmla="*/ 2147483647 h 131"/>
                <a:gd name="T70" fmla="*/ 2147483647 w 264"/>
                <a:gd name="T71" fmla="*/ 2147483647 h 131"/>
                <a:gd name="T72" fmla="*/ 2147483647 w 264"/>
                <a:gd name="T73" fmla="*/ 2147483647 h 131"/>
                <a:gd name="T74" fmla="*/ 2147483647 w 264"/>
                <a:gd name="T75" fmla="*/ 2147483647 h 131"/>
                <a:gd name="T76" fmla="*/ 2147483647 w 264"/>
                <a:gd name="T77" fmla="*/ 2147483647 h 131"/>
                <a:gd name="T78" fmla="*/ 2147483647 w 264"/>
                <a:gd name="T79" fmla="*/ 2147483647 h 131"/>
                <a:gd name="T80" fmla="*/ 2147483647 w 264"/>
                <a:gd name="T81" fmla="*/ 2147483647 h 131"/>
                <a:gd name="T82" fmla="*/ 2147483647 w 264"/>
                <a:gd name="T83" fmla="*/ 2147483647 h 131"/>
                <a:gd name="T84" fmla="*/ 2147483647 w 264"/>
                <a:gd name="T85" fmla="*/ 2147483647 h 131"/>
                <a:gd name="T86" fmla="*/ 2147483647 w 264"/>
                <a:gd name="T87" fmla="*/ 2147483647 h 131"/>
                <a:gd name="T88" fmla="*/ 2147483647 w 264"/>
                <a:gd name="T89" fmla="*/ 2147483647 h 131"/>
                <a:gd name="T90" fmla="*/ 2147483647 w 264"/>
                <a:gd name="T91" fmla="*/ 2147483647 h 131"/>
                <a:gd name="T92" fmla="*/ 2147483647 w 264"/>
                <a:gd name="T93" fmla="*/ 2147483647 h 131"/>
                <a:gd name="T94" fmla="*/ 2147483647 w 264"/>
                <a:gd name="T95" fmla="*/ 2147483647 h 131"/>
                <a:gd name="T96" fmla="*/ 2147483647 w 264"/>
                <a:gd name="T97" fmla="*/ 2147483647 h 131"/>
                <a:gd name="T98" fmla="*/ 2147483647 w 264"/>
                <a:gd name="T99" fmla="*/ 0 h 131"/>
                <a:gd name="T100" fmla="*/ 2147483647 w 264"/>
                <a:gd name="T101" fmla="*/ 2147483647 h 131"/>
                <a:gd name="T102" fmla="*/ 2147483647 w 264"/>
                <a:gd name="T103" fmla="*/ 2147483647 h 131"/>
                <a:gd name="T104" fmla="*/ 2147483647 w 264"/>
                <a:gd name="T105" fmla="*/ 2147483647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64" h="131">
                  <a:moveTo>
                    <a:pt x="94" y="11"/>
                  </a:moveTo>
                  <a:lnTo>
                    <a:pt x="91" y="11"/>
                  </a:lnTo>
                  <a:lnTo>
                    <a:pt x="87" y="10"/>
                  </a:lnTo>
                  <a:lnTo>
                    <a:pt x="85" y="9"/>
                  </a:lnTo>
                  <a:lnTo>
                    <a:pt x="84" y="6"/>
                  </a:lnTo>
                  <a:lnTo>
                    <a:pt x="83" y="2"/>
                  </a:lnTo>
                  <a:lnTo>
                    <a:pt x="78" y="2"/>
                  </a:lnTo>
                  <a:lnTo>
                    <a:pt x="76" y="8"/>
                  </a:lnTo>
                  <a:lnTo>
                    <a:pt x="73" y="11"/>
                  </a:lnTo>
                  <a:lnTo>
                    <a:pt x="69" y="14"/>
                  </a:lnTo>
                  <a:lnTo>
                    <a:pt x="64" y="16"/>
                  </a:lnTo>
                  <a:lnTo>
                    <a:pt x="53" y="19"/>
                  </a:lnTo>
                  <a:lnTo>
                    <a:pt x="40" y="24"/>
                  </a:lnTo>
                  <a:lnTo>
                    <a:pt x="31" y="29"/>
                  </a:lnTo>
                  <a:lnTo>
                    <a:pt x="18" y="37"/>
                  </a:lnTo>
                  <a:lnTo>
                    <a:pt x="6" y="43"/>
                  </a:lnTo>
                  <a:lnTo>
                    <a:pt x="0" y="48"/>
                  </a:lnTo>
                  <a:lnTo>
                    <a:pt x="5" y="53"/>
                  </a:lnTo>
                  <a:lnTo>
                    <a:pt x="8" y="60"/>
                  </a:lnTo>
                  <a:lnTo>
                    <a:pt x="5" y="65"/>
                  </a:lnTo>
                  <a:lnTo>
                    <a:pt x="2" y="68"/>
                  </a:lnTo>
                  <a:lnTo>
                    <a:pt x="3" y="71"/>
                  </a:lnTo>
                  <a:lnTo>
                    <a:pt x="4" y="74"/>
                  </a:lnTo>
                  <a:lnTo>
                    <a:pt x="6" y="77"/>
                  </a:lnTo>
                  <a:lnTo>
                    <a:pt x="9" y="80"/>
                  </a:lnTo>
                  <a:lnTo>
                    <a:pt x="16" y="87"/>
                  </a:lnTo>
                  <a:lnTo>
                    <a:pt x="26" y="93"/>
                  </a:lnTo>
                  <a:lnTo>
                    <a:pt x="34" y="98"/>
                  </a:lnTo>
                  <a:lnTo>
                    <a:pt x="42" y="104"/>
                  </a:lnTo>
                  <a:lnTo>
                    <a:pt x="45" y="107"/>
                  </a:lnTo>
                  <a:lnTo>
                    <a:pt x="48" y="110"/>
                  </a:lnTo>
                  <a:lnTo>
                    <a:pt x="50" y="112"/>
                  </a:lnTo>
                  <a:lnTo>
                    <a:pt x="51" y="116"/>
                  </a:lnTo>
                  <a:lnTo>
                    <a:pt x="67" y="123"/>
                  </a:lnTo>
                  <a:lnTo>
                    <a:pt x="66" y="126"/>
                  </a:lnTo>
                  <a:lnTo>
                    <a:pt x="76" y="126"/>
                  </a:lnTo>
                  <a:lnTo>
                    <a:pt x="78" y="131"/>
                  </a:lnTo>
                  <a:lnTo>
                    <a:pt x="89" y="131"/>
                  </a:lnTo>
                  <a:lnTo>
                    <a:pt x="93" y="130"/>
                  </a:lnTo>
                  <a:lnTo>
                    <a:pt x="95" y="129"/>
                  </a:lnTo>
                  <a:lnTo>
                    <a:pt x="96" y="127"/>
                  </a:lnTo>
                  <a:lnTo>
                    <a:pt x="96" y="123"/>
                  </a:lnTo>
                  <a:lnTo>
                    <a:pt x="103" y="121"/>
                  </a:lnTo>
                  <a:lnTo>
                    <a:pt x="106" y="119"/>
                  </a:lnTo>
                  <a:lnTo>
                    <a:pt x="107" y="117"/>
                  </a:lnTo>
                  <a:lnTo>
                    <a:pt x="108" y="113"/>
                  </a:lnTo>
                  <a:lnTo>
                    <a:pt x="108" y="110"/>
                  </a:lnTo>
                  <a:lnTo>
                    <a:pt x="109" y="108"/>
                  </a:lnTo>
                  <a:lnTo>
                    <a:pt x="112" y="106"/>
                  </a:lnTo>
                  <a:lnTo>
                    <a:pt x="116" y="105"/>
                  </a:lnTo>
                  <a:lnTo>
                    <a:pt x="122" y="105"/>
                  </a:lnTo>
                  <a:lnTo>
                    <a:pt x="122" y="109"/>
                  </a:lnTo>
                  <a:lnTo>
                    <a:pt x="134" y="109"/>
                  </a:lnTo>
                  <a:lnTo>
                    <a:pt x="140" y="110"/>
                  </a:lnTo>
                  <a:lnTo>
                    <a:pt x="145" y="112"/>
                  </a:lnTo>
                  <a:lnTo>
                    <a:pt x="157" y="112"/>
                  </a:lnTo>
                  <a:lnTo>
                    <a:pt x="157" y="118"/>
                  </a:lnTo>
                  <a:lnTo>
                    <a:pt x="169" y="115"/>
                  </a:lnTo>
                  <a:lnTo>
                    <a:pt x="177" y="112"/>
                  </a:lnTo>
                  <a:lnTo>
                    <a:pt x="182" y="113"/>
                  </a:lnTo>
                  <a:lnTo>
                    <a:pt x="185" y="115"/>
                  </a:lnTo>
                  <a:lnTo>
                    <a:pt x="188" y="117"/>
                  </a:lnTo>
                  <a:lnTo>
                    <a:pt x="195" y="118"/>
                  </a:lnTo>
                  <a:lnTo>
                    <a:pt x="197" y="113"/>
                  </a:lnTo>
                  <a:lnTo>
                    <a:pt x="198" y="111"/>
                  </a:lnTo>
                  <a:lnTo>
                    <a:pt x="200" y="109"/>
                  </a:lnTo>
                  <a:lnTo>
                    <a:pt x="203" y="108"/>
                  </a:lnTo>
                  <a:lnTo>
                    <a:pt x="209" y="107"/>
                  </a:lnTo>
                  <a:lnTo>
                    <a:pt x="219" y="107"/>
                  </a:lnTo>
                  <a:lnTo>
                    <a:pt x="223" y="106"/>
                  </a:lnTo>
                  <a:lnTo>
                    <a:pt x="226" y="105"/>
                  </a:lnTo>
                  <a:lnTo>
                    <a:pt x="229" y="104"/>
                  </a:lnTo>
                  <a:lnTo>
                    <a:pt x="230" y="102"/>
                  </a:lnTo>
                  <a:lnTo>
                    <a:pt x="233" y="98"/>
                  </a:lnTo>
                  <a:lnTo>
                    <a:pt x="240" y="94"/>
                  </a:lnTo>
                  <a:lnTo>
                    <a:pt x="240" y="81"/>
                  </a:lnTo>
                  <a:lnTo>
                    <a:pt x="246" y="76"/>
                  </a:lnTo>
                  <a:lnTo>
                    <a:pt x="249" y="72"/>
                  </a:lnTo>
                  <a:lnTo>
                    <a:pt x="250" y="70"/>
                  </a:lnTo>
                  <a:lnTo>
                    <a:pt x="253" y="69"/>
                  </a:lnTo>
                  <a:lnTo>
                    <a:pt x="257" y="67"/>
                  </a:lnTo>
                  <a:lnTo>
                    <a:pt x="264" y="67"/>
                  </a:lnTo>
                  <a:lnTo>
                    <a:pt x="251" y="49"/>
                  </a:lnTo>
                  <a:lnTo>
                    <a:pt x="210" y="43"/>
                  </a:lnTo>
                  <a:lnTo>
                    <a:pt x="210" y="38"/>
                  </a:lnTo>
                  <a:lnTo>
                    <a:pt x="193" y="33"/>
                  </a:lnTo>
                  <a:lnTo>
                    <a:pt x="192" y="36"/>
                  </a:lnTo>
                  <a:lnTo>
                    <a:pt x="190" y="39"/>
                  </a:lnTo>
                  <a:lnTo>
                    <a:pt x="188" y="41"/>
                  </a:lnTo>
                  <a:lnTo>
                    <a:pt x="185" y="42"/>
                  </a:lnTo>
                  <a:lnTo>
                    <a:pt x="177" y="44"/>
                  </a:lnTo>
                  <a:lnTo>
                    <a:pt x="170" y="44"/>
                  </a:lnTo>
                  <a:lnTo>
                    <a:pt x="159" y="33"/>
                  </a:lnTo>
                  <a:lnTo>
                    <a:pt x="150" y="24"/>
                  </a:lnTo>
                  <a:lnTo>
                    <a:pt x="150" y="19"/>
                  </a:lnTo>
                  <a:lnTo>
                    <a:pt x="141" y="19"/>
                  </a:lnTo>
                  <a:lnTo>
                    <a:pt x="134" y="15"/>
                  </a:lnTo>
                  <a:lnTo>
                    <a:pt x="127" y="11"/>
                  </a:lnTo>
                  <a:lnTo>
                    <a:pt x="114" y="9"/>
                  </a:lnTo>
                  <a:lnTo>
                    <a:pt x="105" y="0"/>
                  </a:lnTo>
                  <a:lnTo>
                    <a:pt x="104" y="5"/>
                  </a:lnTo>
                  <a:lnTo>
                    <a:pt x="102" y="8"/>
                  </a:lnTo>
                  <a:lnTo>
                    <a:pt x="100" y="9"/>
                  </a:lnTo>
                  <a:lnTo>
                    <a:pt x="99" y="10"/>
                  </a:lnTo>
                  <a:lnTo>
                    <a:pt x="97" y="11"/>
                  </a:lnTo>
                  <a:lnTo>
                    <a:pt x="94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1" name="Freeform 541"/>
            <p:cNvSpPr>
              <a:spLocks/>
            </p:cNvSpPr>
            <p:nvPr/>
          </p:nvSpPr>
          <p:spPr bwMode="auto">
            <a:xfrm>
              <a:off x="6134100" y="3984625"/>
              <a:ext cx="1720850" cy="855663"/>
            </a:xfrm>
            <a:custGeom>
              <a:avLst/>
              <a:gdLst>
                <a:gd name="T0" fmla="*/ 1756547368 w 743"/>
                <a:gd name="T1" fmla="*/ 466230098 h 369"/>
                <a:gd name="T2" fmla="*/ 1779229558 w 743"/>
                <a:gd name="T3" fmla="*/ 423386611 h 369"/>
                <a:gd name="T4" fmla="*/ 1824592352 w 743"/>
                <a:gd name="T5" fmla="*/ 403225344 h 369"/>
                <a:gd name="T6" fmla="*/ 1867434196 w 743"/>
                <a:gd name="T7" fmla="*/ 335181861 h 369"/>
                <a:gd name="T8" fmla="*/ 1814511731 w 743"/>
                <a:gd name="T9" fmla="*/ 299899643 h 369"/>
                <a:gd name="T10" fmla="*/ 1799390800 w 743"/>
                <a:gd name="T11" fmla="*/ 241935207 h 369"/>
                <a:gd name="T12" fmla="*/ 1814511731 w 743"/>
                <a:gd name="T13" fmla="*/ 196572355 h 369"/>
                <a:gd name="T14" fmla="*/ 1784269869 w 743"/>
                <a:gd name="T15" fmla="*/ 166330454 h 369"/>
                <a:gd name="T16" fmla="*/ 1680942712 w 743"/>
                <a:gd name="T17" fmla="*/ 153730456 h 369"/>
                <a:gd name="T18" fmla="*/ 1645660540 w 743"/>
                <a:gd name="T19" fmla="*/ 163811090 h 369"/>
                <a:gd name="T20" fmla="*/ 1577617144 w 743"/>
                <a:gd name="T21" fmla="*/ 186491722 h 369"/>
                <a:gd name="T22" fmla="*/ 1549894643 w 743"/>
                <a:gd name="T23" fmla="*/ 178932040 h 369"/>
                <a:gd name="T24" fmla="*/ 1484370608 w 743"/>
                <a:gd name="T25" fmla="*/ 133569189 h 369"/>
                <a:gd name="T26" fmla="*/ 1391125660 w 743"/>
                <a:gd name="T27" fmla="*/ 196572355 h 369"/>
                <a:gd name="T28" fmla="*/ 1325601626 w 743"/>
                <a:gd name="T29" fmla="*/ 191532038 h 369"/>
                <a:gd name="T30" fmla="*/ 1255037280 w 743"/>
                <a:gd name="T31" fmla="*/ 158770773 h 369"/>
                <a:gd name="T32" fmla="*/ 1088707038 w 743"/>
                <a:gd name="T33" fmla="*/ 88206338 h 369"/>
                <a:gd name="T34" fmla="*/ 1025702365 w 743"/>
                <a:gd name="T35" fmla="*/ 0 h 369"/>
                <a:gd name="T36" fmla="*/ 889613985 w 743"/>
                <a:gd name="T37" fmla="*/ 85685386 h 369"/>
                <a:gd name="T38" fmla="*/ 763606226 w 743"/>
                <a:gd name="T39" fmla="*/ 138609506 h 369"/>
                <a:gd name="T40" fmla="*/ 776207796 w 743"/>
                <a:gd name="T41" fmla="*/ 234375525 h 369"/>
                <a:gd name="T42" fmla="*/ 771167486 w 743"/>
                <a:gd name="T43" fmla="*/ 254536792 h 369"/>
                <a:gd name="T44" fmla="*/ 745965934 w 743"/>
                <a:gd name="T45" fmla="*/ 284778693 h 369"/>
                <a:gd name="T46" fmla="*/ 738404674 w 743"/>
                <a:gd name="T47" fmla="*/ 239415842 h 369"/>
                <a:gd name="T48" fmla="*/ 667840329 w 743"/>
                <a:gd name="T49" fmla="*/ 219254575 h 369"/>
                <a:gd name="T50" fmla="*/ 584676002 w 743"/>
                <a:gd name="T51" fmla="*/ 257056157 h 369"/>
                <a:gd name="T52" fmla="*/ 551913191 w 743"/>
                <a:gd name="T53" fmla="*/ 241935207 h 369"/>
                <a:gd name="T54" fmla="*/ 491429467 w 743"/>
                <a:gd name="T55" fmla="*/ 254536792 h 369"/>
                <a:gd name="T56" fmla="*/ 380542639 w 743"/>
                <a:gd name="T57" fmla="*/ 249496475 h 369"/>
                <a:gd name="T58" fmla="*/ 199091466 w 743"/>
                <a:gd name="T59" fmla="*/ 241935207 h 369"/>
                <a:gd name="T60" fmla="*/ 136088380 w 743"/>
                <a:gd name="T61" fmla="*/ 405746296 h 369"/>
                <a:gd name="T62" fmla="*/ 123486810 w 743"/>
                <a:gd name="T63" fmla="*/ 498991363 h 369"/>
                <a:gd name="T64" fmla="*/ 63003086 w 743"/>
                <a:gd name="T65" fmla="*/ 710684669 h 369"/>
                <a:gd name="T66" fmla="*/ 25201552 w 743"/>
                <a:gd name="T67" fmla="*/ 814011957 h 369"/>
                <a:gd name="T68" fmla="*/ 103325569 w 743"/>
                <a:gd name="T69" fmla="*/ 821571639 h 369"/>
                <a:gd name="T70" fmla="*/ 282257380 w 743"/>
                <a:gd name="T71" fmla="*/ 816531322 h 369"/>
                <a:gd name="T72" fmla="*/ 335179845 w 743"/>
                <a:gd name="T73" fmla="*/ 826611956 h 369"/>
                <a:gd name="T74" fmla="*/ 362902346 w 743"/>
                <a:gd name="T75" fmla="*/ 798891007 h 369"/>
                <a:gd name="T76" fmla="*/ 441026363 w 743"/>
                <a:gd name="T77" fmla="*/ 756047520 h 369"/>
                <a:gd name="T78" fmla="*/ 466227915 w 743"/>
                <a:gd name="T79" fmla="*/ 728326572 h 369"/>
                <a:gd name="T80" fmla="*/ 498990726 w 743"/>
                <a:gd name="T81" fmla="*/ 700604036 h 369"/>
                <a:gd name="T82" fmla="*/ 630038795 w 743"/>
                <a:gd name="T83" fmla="*/ 685483085 h 369"/>
                <a:gd name="T84" fmla="*/ 710683761 w 743"/>
                <a:gd name="T85" fmla="*/ 695563719 h 369"/>
                <a:gd name="T86" fmla="*/ 791328727 w 743"/>
                <a:gd name="T87" fmla="*/ 776208788 h 369"/>
                <a:gd name="T88" fmla="*/ 836691520 w 743"/>
                <a:gd name="T89" fmla="*/ 819052274 h 369"/>
                <a:gd name="T90" fmla="*/ 912296176 w 743"/>
                <a:gd name="T91" fmla="*/ 887095757 h 369"/>
                <a:gd name="T92" fmla="*/ 982860521 w 743"/>
                <a:gd name="T93" fmla="*/ 899697343 h 369"/>
                <a:gd name="T94" fmla="*/ 1030742676 w 743"/>
                <a:gd name="T95" fmla="*/ 844253858 h 369"/>
                <a:gd name="T96" fmla="*/ 1098787659 w 743"/>
                <a:gd name="T97" fmla="*/ 801410372 h 369"/>
                <a:gd name="T98" fmla="*/ 1194553556 w 743"/>
                <a:gd name="T99" fmla="*/ 814011957 h 369"/>
                <a:gd name="T100" fmla="*/ 1285279143 w 743"/>
                <a:gd name="T101" fmla="*/ 846773223 h 369"/>
                <a:gd name="T102" fmla="*/ 1370964419 w 743"/>
                <a:gd name="T103" fmla="*/ 814011957 h 369"/>
                <a:gd name="T104" fmla="*/ 1454128746 w 743"/>
                <a:gd name="T105" fmla="*/ 781249104 h 369"/>
                <a:gd name="T106" fmla="*/ 1499491539 w 743"/>
                <a:gd name="T107" fmla="*/ 725805620 h 369"/>
                <a:gd name="T108" fmla="*/ 1549894643 w 743"/>
                <a:gd name="T109" fmla="*/ 688004037 h 369"/>
                <a:gd name="T110" fmla="*/ 1585176816 w 743"/>
                <a:gd name="T111" fmla="*/ 662802453 h 369"/>
                <a:gd name="T112" fmla="*/ 1625499298 w 743"/>
                <a:gd name="T113" fmla="*/ 650200867 h 369"/>
                <a:gd name="T114" fmla="*/ 1675902402 w 743"/>
                <a:gd name="T115" fmla="*/ 617439602 h 369"/>
                <a:gd name="T116" fmla="*/ 1718745834 w 743"/>
                <a:gd name="T117" fmla="*/ 559475165 h 36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743" h="369">
                  <a:moveTo>
                    <a:pt x="694" y="217"/>
                  </a:moveTo>
                  <a:lnTo>
                    <a:pt x="691" y="203"/>
                  </a:lnTo>
                  <a:lnTo>
                    <a:pt x="691" y="195"/>
                  </a:lnTo>
                  <a:lnTo>
                    <a:pt x="693" y="189"/>
                  </a:lnTo>
                  <a:lnTo>
                    <a:pt x="697" y="185"/>
                  </a:lnTo>
                  <a:lnTo>
                    <a:pt x="700" y="180"/>
                  </a:lnTo>
                  <a:lnTo>
                    <a:pt x="703" y="177"/>
                  </a:lnTo>
                  <a:lnTo>
                    <a:pt x="704" y="174"/>
                  </a:lnTo>
                  <a:lnTo>
                    <a:pt x="705" y="171"/>
                  </a:lnTo>
                  <a:lnTo>
                    <a:pt x="706" y="168"/>
                  </a:lnTo>
                  <a:lnTo>
                    <a:pt x="706" y="163"/>
                  </a:lnTo>
                  <a:lnTo>
                    <a:pt x="716" y="163"/>
                  </a:lnTo>
                  <a:lnTo>
                    <a:pt x="719" y="163"/>
                  </a:lnTo>
                  <a:lnTo>
                    <a:pt x="721" y="162"/>
                  </a:lnTo>
                  <a:lnTo>
                    <a:pt x="724" y="160"/>
                  </a:lnTo>
                  <a:lnTo>
                    <a:pt x="726" y="158"/>
                  </a:lnTo>
                  <a:lnTo>
                    <a:pt x="743" y="155"/>
                  </a:lnTo>
                  <a:lnTo>
                    <a:pt x="742" y="146"/>
                  </a:lnTo>
                  <a:lnTo>
                    <a:pt x="741" y="139"/>
                  </a:lnTo>
                  <a:lnTo>
                    <a:pt x="741" y="133"/>
                  </a:lnTo>
                  <a:lnTo>
                    <a:pt x="733" y="131"/>
                  </a:lnTo>
                  <a:lnTo>
                    <a:pt x="733" y="122"/>
                  </a:lnTo>
                  <a:lnTo>
                    <a:pt x="728" y="121"/>
                  </a:lnTo>
                  <a:lnTo>
                    <a:pt x="722" y="120"/>
                  </a:lnTo>
                  <a:lnTo>
                    <a:pt x="720" y="119"/>
                  </a:lnTo>
                  <a:lnTo>
                    <a:pt x="719" y="118"/>
                  </a:lnTo>
                  <a:lnTo>
                    <a:pt x="718" y="116"/>
                  </a:lnTo>
                  <a:lnTo>
                    <a:pt x="718" y="114"/>
                  </a:lnTo>
                  <a:lnTo>
                    <a:pt x="718" y="96"/>
                  </a:lnTo>
                  <a:lnTo>
                    <a:pt x="714" y="96"/>
                  </a:lnTo>
                  <a:lnTo>
                    <a:pt x="714" y="90"/>
                  </a:lnTo>
                  <a:lnTo>
                    <a:pt x="715" y="85"/>
                  </a:lnTo>
                  <a:lnTo>
                    <a:pt x="718" y="82"/>
                  </a:lnTo>
                  <a:lnTo>
                    <a:pt x="719" y="80"/>
                  </a:lnTo>
                  <a:lnTo>
                    <a:pt x="720" y="78"/>
                  </a:lnTo>
                  <a:lnTo>
                    <a:pt x="721" y="74"/>
                  </a:lnTo>
                  <a:lnTo>
                    <a:pt x="721" y="68"/>
                  </a:lnTo>
                  <a:lnTo>
                    <a:pt x="714" y="68"/>
                  </a:lnTo>
                  <a:lnTo>
                    <a:pt x="714" y="64"/>
                  </a:lnTo>
                  <a:lnTo>
                    <a:pt x="708" y="66"/>
                  </a:lnTo>
                  <a:lnTo>
                    <a:pt x="705" y="66"/>
                  </a:lnTo>
                  <a:lnTo>
                    <a:pt x="700" y="65"/>
                  </a:lnTo>
                  <a:lnTo>
                    <a:pt x="687" y="63"/>
                  </a:lnTo>
                  <a:lnTo>
                    <a:pt x="675" y="62"/>
                  </a:lnTo>
                  <a:lnTo>
                    <a:pt x="667" y="61"/>
                  </a:lnTo>
                  <a:lnTo>
                    <a:pt x="666" y="64"/>
                  </a:lnTo>
                  <a:lnTo>
                    <a:pt x="664" y="65"/>
                  </a:lnTo>
                  <a:lnTo>
                    <a:pt x="661" y="66"/>
                  </a:lnTo>
                  <a:lnTo>
                    <a:pt x="659" y="66"/>
                  </a:lnTo>
                  <a:lnTo>
                    <a:pt x="653" y="65"/>
                  </a:lnTo>
                  <a:lnTo>
                    <a:pt x="645" y="64"/>
                  </a:lnTo>
                  <a:lnTo>
                    <a:pt x="631" y="64"/>
                  </a:lnTo>
                  <a:lnTo>
                    <a:pt x="630" y="69"/>
                  </a:lnTo>
                  <a:lnTo>
                    <a:pt x="629" y="73"/>
                  </a:lnTo>
                  <a:lnTo>
                    <a:pt x="626" y="74"/>
                  </a:lnTo>
                  <a:lnTo>
                    <a:pt x="622" y="75"/>
                  </a:lnTo>
                  <a:lnTo>
                    <a:pt x="618" y="75"/>
                  </a:lnTo>
                  <a:lnTo>
                    <a:pt x="617" y="74"/>
                  </a:lnTo>
                  <a:lnTo>
                    <a:pt x="616" y="73"/>
                  </a:lnTo>
                  <a:lnTo>
                    <a:pt x="615" y="71"/>
                  </a:lnTo>
                  <a:lnTo>
                    <a:pt x="614" y="69"/>
                  </a:lnTo>
                  <a:lnTo>
                    <a:pt x="610" y="67"/>
                  </a:lnTo>
                  <a:lnTo>
                    <a:pt x="604" y="66"/>
                  </a:lnTo>
                  <a:lnTo>
                    <a:pt x="596" y="66"/>
                  </a:lnTo>
                  <a:lnTo>
                    <a:pt x="589" y="53"/>
                  </a:lnTo>
                  <a:lnTo>
                    <a:pt x="589" y="56"/>
                  </a:lnTo>
                  <a:lnTo>
                    <a:pt x="566" y="72"/>
                  </a:lnTo>
                  <a:lnTo>
                    <a:pt x="566" y="78"/>
                  </a:lnTo>
                  <a:lnTo>
                    <a:pt x="552" y="77"/>
                  </a:lnTo>
                  <a:lnTo>
                    <a:pt x="552" y="78"/>
                  </a:lnTo>
                  <a:lnTo>
                    <a:pt x="542" y="78"/>
                  </a:lnTo>
                  <a:lnTo>
                    <a:pt x="542" y="72"/>
                  </a:lnTo>
                  <a:lnTo>
                    <a:pt x="535" y="72"/>
                  </a:lnTo>
                  <a:lnTo>
                    <a:pt x="530" y="73"/>
                  </a:lnTo>
                  <a:lnTo>
                    <a:pt x="526" y="76"/>
                  </a:lnTo>
                  <a:lnTo>
                    <a:pt x="523" y="79"/>
                  </a:lnTo>
                  <a:lnTo>
                    <a:pt x="519" y="82"/>
                  </a:lnTo>
                  <a:lnTo>
                    <a:pt x="501" y="78"/>
                  </a:lnTo>
                  <a:lnTo>
                    <a:pt x="498" y="75"/>
                  </a:lnTo>
                  <a:lnTo>
                    <a:pt x="498" y="63"/>
                  </a:lnTo>
                  <a:lnTo>
                    <a:pt x="486" y="51"/>
                  </a:lnTo>
                  <a:lnTo>
                    <a:pt x="488" y="48"/>
                  </a:lnTo>
                  <a:lnTo>
                    <a:pt x="440" y="56"/>
                  </a:lnTo>
                  <a:lnTo>
                    <a:pt x="436" y="46"/>
                  </a:lnTo>
                  <a:lnTo>
                    <a:pt x="432" y="35"/>
                  </a:lnTo>
                  <a:lnTo>
                    <a:pt x="429" y="29"/>
                  </a:lnTo>
                  <a:lnTo>
                    <a:pt x="429" y="18"/>
                  </a:lnTo>
                  <a:lnTo>
                    <a:pt x="416" y="16"/>
                  </a:lnTo>
                  <a:lnTo>
                    <a:pt x="418" y="13"/>
                  </a:lnTo>
                  <a:lnTo>
                    <a:pt x="407" y="0"/>
                  </a:lnTo>
                  <a:lnTo>
                    <a:pt x="387" y="3"/>
                  </a:lnTo>
                  <a:lnTo>
                    <a:pt x="375" y="10"/>
                  </a:lnTo>
                  <a:lnTo>
                    <a:pt x="362" y="16"/>
                  </a:lnTo>
                  <a:lnTo>
                    <a:pt x="353" y="16"/>
                  </a:lnTo>
                  <a:lnTo>
                    <a:pt x="353" y="34"/>
                  </a:lnTo>
                  <a:lnTo>
                    <a:pt x="324" y="36"/>
                  </a:lnTo>
                  <a:lnTo>
                    <a:pt x="316" y="41"/>
                  </a:lnTo>
                  <a:lnTo>
                    <a:pt x="308" y="47"/>
                  </a:lnTo>
                  <a:lnTo>
                    <a:pt x="305" y="51"/>
                  </a:lnTo>
                  <a:lnTo>
                    <a:pt x="303" y="55"/>
                  </a:lnTo>
                  <a:lnTo>
                    <a:pt x="301" y="59"/>
                  </a:lnTo>
                  <a:lnTo>
                    <a:pt x="301" y="64"/>
                  </a:lnTo>
                  <a:lnTo>
                    <a:pt x="301" y="66"/>
                  </a:lnTo>
                  <a:lnTo>
                    <a:pt x="305" y="78"/>
                  </a:lnTo>
                  <a:lnTo>
                    <a:pt x="308" y="93"/>
                  </a:lnTo>
                  <a:lnTo>
                    <a:pt x="305" y="93"/>
                  </a:lnTo>
                  <a:lnTo>
                    <a:pt x="306" y="95"/>
                  </a:lnTo>
                  <a:lnTo>
                    <a:pt x="307" y="95"/>
                  </a:lnTo>
                  <a:lnTo>
                    <a:pt x="307" y="96"/>
                  </a:lnTo>
                  <a:lnTo>
                    <a:pt x="306" y="101"/>
                  </a:lnTo>
                  <a:lnTo>
                    <a:pt x="306" y="115"/>
                  </a:lnTo>
                  <a:lnTo>
                    <a:pt x="313" y="115"/>
                  </a:lnTo>
                  <a:lnTo>
                    <a:pt x="313" y="129"/>
                  </a:lnTo>
                  <a:lnTo>
                    <a:pt x="297" y="122"/>
                  </a:lnTo>
                  <a:lnTo>
                    <a:pt x="296" y="113"/>
                  </a:lnTo>
                  <a:lnTo>
                    <a:pt x="294" y="108"/>
                  </a:lnTo>
                  <a:lnTo>
                    <a:pt x="292" y="106"/>
                  </a:lnTo>
                  <a:lnTo>
                    <a:pt x="292" y="102"/>
                  </a:lnTo>
                  <a:lnTo>
                    <a:pt x="292" y="101"/>
                  </a:lnTo>
                  <a:lnTo>
                    <a:pt x="293" y="95"/>
                  </a:lnTo>
                  <a:lnTo>
                    <a:pt x="295" y="91"/>
                  </a:lnTo>
                  <a:lnTo>
                    <a:pt x="279" y="82"/>
                  </a:lnTo>
                  <a:lnTo>
                    <a:pt x="279" y="87"/>
                  </a:lnTo>
                  <a:lnTo>
                    <a:pt x="270" y="87"/>
                  </a:lnTo>
                  <a:lnTo>
                    <a:pt x="265" y="87"/>
                  </a:lnTo>
                  <a:lnTo>
                    <a:pt x="262" y="90"/>
                  </a:lnTo>
                  <a:lnTo>
                    <a:pt x="260" y="93"/>
                  </a:lnTo>
                  <a:lnTo>
                    <a:pt x="259" y="96"/>
                  </a:lnTo>
                  <a:lnTo>
                    <a:pt x="236" y="88"/>
                  </a:lnTo>
                  <a:lnTo>
                    <a:pt x="232" y="102"/>
                  </a:lnTo>
                  <a:lnTo>
                    <a:pt x="226" y="102"/>
                  </a:lnTo>
                  <a:lnTo>
                    <a:pt x="223" y="101"/>
                  </a:lnTo>
                  <a:lnTo>
                    <a:pt x="221" y="100"/>
                  </a:lnTo>
                  <a:lnTo>
                    <a:pt x="220" y="99"/>
                  </a:lnTo>
                  <a:lnTo>
                    <a:pt x="219" y="96"/>
                  </a:lnTo>
                  <a:lnTo>
                    <a:pt x="216" y="95"/>
                  </a:lnTo>
                  <a:lnTo>
                    <a:pt x="208" y="95"/>
                  </a:lnTo>
                  <a:lnTo>
                    <a:pt x="200" y="97"/>
                  </a:lnTo>
                  <a:lnTo>
                    <a:pt x="198" y="99"/>
                  </a:lnTo>
                  <a:lnTo>
                    <a:pt x="195" y="101"/>
                  </a:lnTo>
                  <a:lnTo>
                    <a:pt x="194" y="103"/>
                  </a:lnTo>
                  <a:lnTo>
                    <a:pt x="193" y="106"/>
                  </a:lnTo>
                  <a:lnTo>
                    <a:pt x="183" y="106"/>
                  </a:lnTo>
                  <a:lnTo>
                    <a:pt x="183" y="102"/>
                  </a:lnTo>
                  <a:lnTo>
                    <a:pt x="151" y="99"/>
                  </a:lnTo>
                  <a:lnTo>
                    <a:pt x="151" y="95"/>
                  </a:lnTo>
                  <a:lnTo>
                    <a:pt x="135" y="99"/>
                  </a:lnTo>
                  <a:lnTo>
                    <a:pt x="135" y="95"/>
                  </a:lnTo>
                  <a:lnTo>
                    <a:pt x="99" y="96"/>
                  </a:lnTo>
                  <a:lnTo>
                    <a:pt x="79" y="96"/>
                  </a:lnTo>
                  <a:lnTo>
                    <a:pt x="48" y="112"/>
                  </a:lnTo>
                  <a:lnTo>
                    <a:pt x="46" y="126"/>
                  </a:lnTo>
                  <a:lnTo>
                    <a:pt x="25" y="129"/>
                  </a:lnTo>
                  <a:lnTo>
                    <a:pt x="52" y="163"/>
                  </a:lnTo>
                  <a:lnTo>
                    <a:pt x="54" y="161"/>
                  </a:lnTo>
                  <a:lnTo>
                    <a:pt x="56" y="177"/>
                  </a:lnTo>
                  <a:lnTo>
                    <a:pt x="57" y="190"/>
                  </a:lnTo>
                  <a:lnTo>
                    <a:pt x="56" y="194"/>
                  </a:lnTo>
                  <a:lnTo>
                    <a:pt x="53" y="196"/>
                  </a:lnTo>
                  <a:lnTo>
                    <a:pt x="49" y="198"/>
                  </a:lnTo>
                  <a:lnTo>
                    <a:pt x="44" y="198"/>
                  </a:lnTo>
                  <a:lnTo>
                    <a:pt x="16" y="235"/>
                  </a:lnTo>
                  <a:lnTo>
                    <a:pt x="17" y="268"/>
                  </a:lnTo>
                  <a:lnTo>
                    <a:pt x="25" y="272"/>
                  </a:lnTo>
                  <a:lnTo>
                    <a:pt x="25" y="282"/>
                  </a:lnTo>
                  <a:lnTo>
                    <a:pt x="12" y="282"/>
                  </a:lnTo>
                  <a:lnTo>
                    <a:pt x="3" y="294"/>
                  </a:lnTo>
                  <a:lnTo>
                    <a:pt x="3" y="302"/>
                  </a:lnTo>
                  <a:lnTo>
                    <a:pt x="0" y="307"/>
                  </a:lnTo>
                  <a:lnTo>
                    <a:pt x="10" y="323"/>
                  </a:lnTo>
                  <a:lnTo>
                    <a:pt x="23" y="323"/>
                  </a:lnTo>
                  <a:lnTo>
                    <a:pt x="23" y="324"/>
                  </a:lnTo>
                  <a:lnTo>
                    <a:pt x="41" y="331"/>
                  </a:lnTo>
                  <a:lnTo>
                    <a:pt x="41" y="328"/>
                  </a:lnTo>
                  <a:lnTo>
                    <a:pt x="41" y="326"/>
                  </a:lnTo>
                  <a:lnTo>
                    <a:pt x="43" y="325"/>
                  </a:lnTo>
                  <a:lnTo>
                    <a:pt x="46" y="324"/>
                  </a:lnTo>
                  <a:lnTo>
                    <a:pt x="73" y="326"/>
                  </a:lnTo>
                  <a:lnTo>
                    <a:pt x="106" y="324"/>
                  </a:lnTo>
                  <a:lnTo>
                    <a:pt x="112" y="324"/>
                  </a:lnTo>
                  <a:lnTo>
                    <a:pt x="120" y="328"/>
                  </a:lnTo>
                  <a:lnTo>
                    <a:pt x="129" y="331"/>
                  </a:lnTo>
                  <a:lnTo>
                    <a:pt x="131" y="331"/>
                  </a:lnTo>
                  <a:lnTo>
                    <a:pt x="132" y="330"/>
                  </a:lnTo>
                  <a:lnTo>
                    <a:pt x="133" y="328"/>
                  </a:lnTo>
                  <a:lnTo>
                    <a:pt x="133" y="326"/>
                  </a:lnTo>
                  <a:lnTo>
                    <a:pt x="134" y="324"/>
                  </a:lnTo>
                  <a:lnTo>
                    <a:pt x="136" y="322"/>
                  </a:lnTo>
                  <a:lnTo>
                    <a:pt x="139" y="320"/>
                  </a:lnTo>
                  <a:lnTo>
                    <a:pt x="144" y="317"/>
                  </a:lnTo>
                  <a:lnTo>
                    <a:pt x="154" y="314"/>
                  </a:lnTo>
                  <a:lnTo>
                    <a:pt x="164" y="310"/>
                  </a:lnTo>
                  <a:lnTo>
                    <a:pt x="170" y="307"/>
                  </a:lnTo>
                  <a:lnTo>
                    <a:pt x="172" y="304"/>
                  </a:lnTo>
                  <a:lnTo>
                    <a:pt x="175" y="300"/>
                  </a:lnTo>
                  <a:lnTo>
                    <a:pt x="178" y="296"/>
                  </a:lnTo>
                  <a:lnTo>
                    <a:pt x="180" y="293"/>
                  </a:lnTo>
                  <a:lnTo>
                    <a:pt x="182" y="290"/>
                  </a:lnTo>
                  <a:lnTo>
                    <a:pt x="184" y="290"/>
                  </a:lnTo>
                  <a:lnTo>
                    <a:pt x="185" y="289"/>
                  </a:lnTo>
                  <a:lnTo>
                    <a:pt x="187" y="289"/>
                  </a:lnTo>
                  <a:lnTo>
                    <a:pt x="188" y="288"/>
                  </a:lnTo>
                  <a:lnTo>
                    <a:pt x="189" y="285"/>
                  </a:lnTo>
                  <a:lnTo>
                    <a:pt x="189" y="282"/>
                  </a:lnTo>
                  <a:lnTo>
                    <a:pt x="198" y="278"/>
                  </a:lnTo>
                  <a:lnTo>
                    <a:pt x="209" y="274"/>
                  </a:lnTo>
                  <a:lnTo>
                    <a:pt x="219" y="270"/>
                  </a:lnTo>
                  <a:lnTo>
                    <a:pt x="227" y="268"/>
                  </a:lnTo>
                  <a:lnTo>
                    <a:pt x="241" y="268"/>
                  </a:lnTo>
                  <a:lnTo>
                    <a:pt x="250" y="272"/>
                  </a:lnTo>
                  <a:lnTo>
                    <a:pt x="264" y="275"/>
                  </a:lnTo>
                  <a:lnTo>
                    <a:pt x="273" y="275"/>
                  </a:lnTo>
                  <a:lnTo>
                    <a:pt x="278" y="275"/>
                  </a:lnTo>
                  <a:lnTo>
                    <a:pt x="280" y="275"/>
                  </a:lnTo>
                  <a:lnTo>
                    <a:pt x="282" y="276"/>
                  </a:lnTo>
                  <a:lnTo>
                    <a:pt x="285" y="278"/>
                  </a:lnTo>
                  <a:lnTo>
                    <a:pt x="286" y="282"/>
                  </a:lnTo>
                  <a:lnTo>
                    <a:pt x="308" y="282"/>
                  </a:lnTo>
                  <a:lnTo>
                    <a:pt x="313" y="305"/>
                  </a:lnTo>
                  <a:lnTo>
                    <a:pt x="314" y="308"/>
                  </a:lnTo>
                  <a:lnTo>
                    <a:pt x="316" y="311"/>
                  </a:lnTo>
                  <a:lnTo>
                    <a:pt x="319" y="315"/>
                  </a:lnTo>
                  <a:lnTo>
                    <a:pt x="323" y="318"/>
                  </a:lnTo>
                  <a:lnTo>
                    <a:pt x="327" y="323"/>
                  </a:lnTo>
                  <a:lnTo>
                    <a:pt x="332" y="325"/>
                  </a:lnTo>
                  <a:lnTo>
                    <a:pt x="336" y="327"/>
                  </a:lnTo>
                  <a:lnTo>
                    <a:pt x="342" y="328"/>
                  </a:lnTo>
                  <a:lnTo>
                    <a:pt x="360" y="341"/>
                  </a:lnTo>
                  <a:lnTo>
                    <a:pt x="360" y="353"/>
                  </a:lnTo>
                  <a:lnTo>
                    <a:pt x="362" y="352"/>
                  </a:lnTo>
                  <a:lnTo>
                    <a:pt x="373" y="365"/>
                  </a:lnTo>
                  <a:lnTo>
                    <a:pt x="380" y="363"/>
                  </a:lnTo>
                  <a:lnTo>
                    <a:pt x="387" y="369"/>
                  </a:lnTo>
                  <a:lnTo>
                    <a:pt x="389" y="363"/>
                  </a:lnTo>
                  <a:lnTo>
                    <a:pt x="390" y="357"/>
                  </a:lnTo>
                  <a:lnTo>
                    <a:pt x="392" y="353"/>
                  </a:lnTo>
                  <a:lnTo>
                    <a:pt x="395" y="349"/>
                  </a:lnTo>
                  <a:lnTo>
                    <a:pt x="399" y="342"/>
                  </a:lnTo>
                  <a:lnTo>
                    <a:pt x="404" y="338"/>
                  </a:lnTo>
                  <a:lnTo>
                    <a:pt x="409" y="335"/>
                  </a:lnTo>
                  <a:lnTo>
                    <a:pt x="414" y="332"/>
                  </a:lnTo>
                  <a:lnTo>
                    <a:pt x="417" y="328"/>
                  </a:lnTo>
                  <a:lnTo>
                    <a:pt x="420" y="323"/>
                  </a:lnTo>
                  <a:lnTo>
                    <a:pt x="436" y="324"/>
                  </a:lnTo>
                  <a:lnTo>
                    <a:pt x="436" y="318"/>
                  </a:lnTo>
                  <a:lnTo>
                    <a:pt x="437" y="315"/>
                  </a:lnTo>
                  <a:lnTo>
                    <a:pt x="441" y="314"/>
                  </a:lnTo>
                  <a:lnTo>
                    <a:pt x="447" y="314"/>
                  </a:lnTo>
                  <a:lnTo>
                    <a:pt x="450" y="323"/>
                  </a:lnTo>
                  <a:lnTo>
                    <a:pt x="474" y="323"/>
                  </a:lnTo>
                  <a:lnTo>
                    <a:pt x="474" y="331"/>
                  </a:lnTo>
                  <a:lnTo>
                    <a:pt x="454" y="341"/>
                  </a:lnTo>
                  <a:lnTo>
                    <a:pt x="474" y="344"/>
                  </a:lnTo>
                  <a:lnTo>
                    <a:pt x="474" y="352"/>
                  </a:lnTo>
                  <a:lnTo>
                    <a:pt x="510" y="336"/>
                  </a:lnTo>
                  <a:lnTo>
                    <a:pt x="512" y="341"/>
                  </a:lnTo>
                  <a:lnTo>
                    <a:pt x="519" y="341"/>
                  </a:lnTo>
                  <a:lnTo>
                    <a:pt x="521" y="329"/>
                  </a:lnTo>
                  <a:lnTo>
                    <a:pt x="544" y="328"/>
                  </a:lnTo>
                  <a:lnTo>
                    <a:pt x="544" y="323"/>
                  </a:lnTo>
                  <a:lnTo>
                    <a:pt x="569" y="318"/>
                  </a:lnTo>
                  <a:lnTo>
                    <a:pt x="571" y="314"/>
                  </a:lnTo>
                  <a:lnTo>
                    <a:pt x="573" y="312"/>
                  </a:lnTo>
                  <a:lnTo>
                    <a:pt x="575" y="311"/>
                  </a:lnTo>
                  <a:lnTo>
                    <a:pt x="577" y="310"/>
                  </a:lnTo>
                  <a:lnTo>
                    <a:pt x="578" y="308"/>
                  </a:lnTo>
                  <a:lnTo>
                    <a:pt x="580" y="304"/>
                  </a:lnTo>
                  <a:lnTo>
                    <a:pt x="580" y="297"/>
                  </a:lnTo>
                  <a:lnTo>
                    <a:pt x="580" y="285"/>
                  </a:lnTo>
                  <a:lnTo>
                    <a:pt x="595" y="288"/>
                  </a:lnTo>
                  <a:lnTo>
                    <a:pt x="595" y="292"/>
                  </a:lnTo>
                  <a:lnTo>
                    <a:pt x="600" y="285"/>
                  </a:lnTo>
                  <a:lnTo>
                    <a:pt x="606" y="279"/>
                  </a:lnTo>
                  <a:lnTo>
                    <a:pt x="610" y="276"/>
                  </a:lnTo>
                  <a:lnTo>
                    <a:pt x="615" y="273"/>
                  </a:lnTo>
                  <a:lnTo>
                    <a:pt x="620" y="271"/>
                  </a:lnTo>
                  <a:lnTo>
                    <a:pt x="627" y="270"/>
                  </a:lnTo>
                  <a:lnTo>
                    <a:pt x="627" y="267"/>
                  </a:lnTo>
                  <a:lnTo>
                    <a:pt x="628" y="265"/>
                  </a:lnTo>
                  <a:lnTo>
                    <a:pt x="629" y="263"/>
                  </a:lnTo>
                  <a:lnTo>
                    <a:pt x="630" y="262"/>
                  </a:lnTo>
                  <a:lnTo>
                    <a:pt x="633" y="261"/>
                  </a:lnTo>
                  <a:lnTo>
                    <a:pt x="636" y="260"/>
                  </a:lnTo>
                  <a:lnTo>
                    <a:pt x="640" y="260"/>
                  </a:lnTo>
                  <a:lnTo>
                    <a:pt x="645" y="258"/>
                  </a:lnTo>
                  <a:lnTo>
                    <a:pt x="647" y="256"/>
                  </a:lnTo>
                  <a:lnTo>
                    <a:pt x="649" y="253"/>
                  </a:lnTo>
                  <a:lnTo>
                    <a:pt x="651" y="249"/>
                  </a:lnTo>
                  <a:lnTo>
                    <a:pt x="652" y="245"/>
                  </a:lnTo>
                  <a:lnTo>
                    <a:pt x="665" y="245"/>
                  </a:lnTo>
                  <a:lnTo>
                    <a:pt x="666" y="238"/>
                  </a:lnTo>
                  <a:lnTo>
                    <a:pt x="667" y="232"/>
                  </a:lnTo>
                  <a:lnTo>
                    <a:pt x="670" y="228"/>
                  </a:lnTo>
                  <a:lnTo>
                    <a:pt x="673" y="226"/>
                  </a:lnTo>
                  <a:lnTo>
                    <a:pt x="682" y="222"/>
                  </a:lnTo>
                  <a:lnTo>
                    <a:pt x="694" y="2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2" name="Freeform 542"/>
            <p:cNvSpPr>
              <a:spLocks/>
            </p:cNvSpPr>
            <p:nvPr/>
          </p:nvSpPr>
          <p:spPr bwMode="auto">
            <a:xfrm>
              <a:off x="5614988" y="4602163"/>
              <a:ext cx="522287" cy="250825"/>
            </a:xfrm>
            <a:custGeom>
              <a:avLst/>
              <a:gdLst>
                <a:gd name="T0" fmla="*/ 551915013 w 226"/>
                <a:gd name="T1" fmla="*/ 25201563 h 108"/>
                <a:gd name="T2" fmla="*/ 534273125 w 226"/>
                <a:gd name="T3" fmla="*/ 12601575 h 108"/>
                <a:gd name="T4" fmla="*/ 486390950 w 226"/>
                <a:gd name="T5" fmla="*/ 2520950 h 108"/>
                <a:gd name="T6" fmla="*/ 468749063 w 226"/>
                <a:gd name="T7" fmla="*/ 2520950 h 108"/>
                <a:gd name="T8" fmla="*/ 428426563 w 226"/>
                <a:gd name="T9" fmla="*/ 2520950 h 108"/>
                <a:gd name="T10" fmla="*/ 420866888 w 226"/>
                <a:gd name="T11" fmla="*/ 17641888 h 108"/>
                <a:gd name="T12" fmla="*/ 403225000 w 226"/>
                <a:gd name="T13" fmla="*/ 25201563 h 108"/>
                <a:gd name="T14" fmla="*/ 380544388 w 226"/>
                <a:gd name="T15" fmla="*/ 15120938 h 108"/>
                <a:gd name="T16" fmla="*/ 342741250 w 226"/>
                <a:gd name="T17" fmla="*/ 30241875 h 108"/>
                <a:gd name="T18" fmla="*/ 335181575 w 226"/>
                <a:gd name="T19" fmla="*/ 37803138 h 108"/>
                <a:gd name="T20" fmla="*/ 330141263 w 226"/>
                <a:gd name="T21" fmla="*/ 52924075 h 108"/>
                <a:gd name="T22" fmla="*/ 292338125 w 226"/>
                <a:gd name="T23" fmla="*/ 52924075 h 108"/>
                <a:gd name="T24" fmla="*/ 282257500 w 226"/>
                <a:gd name="T25" fmla="*/ 25201563 h 108"/>
                <a:gd name="T26" fmla="*/ 221773750 w 226"/>
                <a:gd name="T27" fmla="*/ 32762825 h 108"/>
                <a:gd name="T28" fmla="*/ 201612500 w 226"/>
                <a:gd name="T29" fmla="*/ 35282188 h 108"/>
                <a:gd name="T30" fmla="*/ 191531875 w 226"/>
                <a:gd name="T31" fmla="*/ 30241875 h 108"/>
                <a:gd name="T32" fmla="*/ 161290000 w 226"/>
                <a:gd name="T33" fmla="*/ 30241875 h 108"/>
                <a:gd name="T34" fmla="*/ 136088438 w 226"/>
                <a:gd name="T35" fmla="*/ 50403125 h 108"/>
                <a:gd name="T36" fmla="*/ 120967500 w 226"/>
                <a:gd name="T37" fmla="*/ 95765938 h 108"/>
                <a:gd name="T38" fmla="*/ 93246575 w 226"/>
                <a:gd name="T39" fmla="*/ 120967500 h 108"/>
                <a:gd name="T40" fmla="*/ 85685313 w 226"/>
                <a:gd name="T41" fmla="*/ 128528763 h 108"/>
                <a:gd name="T42" fmla="*/ 73085325 w 226"/>
                <a:gd name="T43" fmla="*/ 136088438 h 108"/>
                <a:gd name="T44" fmla="*/ 20161250 w 226"/>
                <a:gd name="T45" fmla="*/ 138609388 h 108"/>
                <a:gd name="T46" fmla="*/ 5040313 w 226"/>
                <a:gd name="T47" fmla="*/ 151209375 h 108"/>
                <a:gd name="T48" fmla="*/ 0 w 226"/>
                <a:gd name="T49" fmla="*/ 181451250 h 108"/>
                <a:gd name="T50" fmla="*/ 5040313 w 226"/>
                <a:gd name="T51" fmla="*/ 206652813 h 108"/>
                <a:gd name="T52" fmla="*/ 32762825 w 226"/>
                <a:gd name="T53" fmla="*/ 229335013 h 108"/>
                <a:gd name="T54" fmla="*/ 63004700 w 226"/>
                <a:gd name="T55" fmla="*/ 234375325 h 108"/>
                <a:gd name="T56" fmla="*/ 204133450 w 226"/>
                <a:gd name="T57" fmla="*/ 249496263 h 108"/>
                <a:gd name="T58" fmla="*/ 206652813 w 226"/>
                <a:gd name="T59" fmla="*/ 214214075 h 108"/>
                <a:gd name="T60" fmla="*/ 231854375 w 226"/>
                <a:gd name="T61" fmla="*/ 199093138 h 108"/>
                <a:gd name="T62" fmla="*/ 282257500 w 226"/>
                <a:gd name="T63" fmla="*/ 183972200 h 108"/>
                <a:gd name="T64" fmla="*/ 345262200 w 226"/>
                <a:gd name="T65" fmla="*/ 181451250 h 108"/>
                <a:gd name="T66" fmla="*/ 362902500 w 226"/>
                <a:gd name="T67" fmla="*/ 143649700 h 108"/>
                <a:gd name="T68" fmla="*/ 390625013 w 226"/>
                <a:gd name="T69" fmla="*/ 120967500 h 108"/>
                <a:gd name="T70" fmla="*/ 428426563 w 226"/>
                <a:gd name="T71" fmla="*/ 110886875 h 108"/>
                <a:gd name="T72" fmla="*/ 486390950 w 226"/>
                <a:gd name="T73" fmla="*/ 108367513 h 108"/>
                <a:gd name="T74" fmla="*/ 509071563 w 226"/>
                <a:gd name="T75" fmla="*/ 113407825 h 108"/>
                <a:gd name="T76" fmla="*/ 514111875 w 226"/>
                <a:gd name="T77" fmla="*/ 120967500 h 108"/>
                <a:gd name="T78" fmla="*/ 534273125 w 226"/>
                <a:gd name="T79" fmla="*/ 120967500 h 108"/>
                <a:gd name="T80" fmla="*/ 541834388 w 226"/>
                <a:gd name="T81" fmla="*/ 113407825 h 108"/>
                <a:gd name="T82" fmla="*/ 539313438 w 226"/>
                <a:gd name="T83" fmla="*/ 110886875 h 108"/>
                <a:gd name="T84" fmla="*/ 539313438 w 226"/>
                <a:gd name="T85" fmla="*/ 80645000 h 108"/>
                <a:gd name="T86" fmla="*/ 569555313 w 226"/>
                <a:gd name="T87" fmla="*/ 27722513 h 10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6" h="108">
                  <a:moveTo>
                    <a:pt x="226" y="11"/>
                  </a:moveTo>
                  <a:lnTo>
                    <a:pt x="219" y="10"/>
                  </a:lnTo>
                  <a:lnTo>
                    <a:pt x="216" y="8"/>
                  </a:lnTo>
                  <a:lnTo>
                    <a:pt x="212" y="5"/>
                  </a:lnTo>
                  <a:lnTo>
                    <a:pt x="202" y="3"/>
                  </a:lnTo>
                  <a:lnTo>
                    <a:pt x="193" y="1"/>
                  </a:lnTo>
                  <a:lnTo>
                    <a:pt x="189" y="0"/>
                  </a:lnTo>
                  <a:lnTo>
                    <a:pt x="186" y="1"/>
                  </a:lnTo>
                  <a:lnTo>
                    <a:pt x="178" y="1"/>
                  </a:lnTo>
                  <a:lnTo>
                    <a:pt x="170" y="1"/>
                  </a:lnTo>
                  <a:lnTo>
                    <a:pt x="168" y="5"/>
                  </a:lnTo>
                  <a:lnTo>
                    <a:pt x="167" y="7"/>
                  </a:lnTo>
                  <a:lnTo>
                    <a:pt x="165" y="9"/>
                  </a:lnTo>
                  <a:lnTo>
                    <a:pt x="160" y="10"/>
                  </a:lnTo>
                  <a:lnTo>
                    <a:pt x="155" y="9"/>
                  </a:lnTo>
                  <a:lnTo>
                    <a:pt x="151" y="6"/>
                  </a:lnTo>
                  <a:lnTo>
                    <a:pt x="142" y="10"/>
                  </a:lnTo>
                  <a:lnTo>
                    <a:pt x="136" y="12"/>
                  </a:lnTo>
                  <a:lnTo>
                    <a:pt x="135" y="13"/>
                  </a:lnTo>
                  <a:lnTo>
                    <a:pt x="133" y="15"/>
                  </a:lnTo>
                  <a:lnTo>
                    <a:pt x="132" y="17"/>
                  </a:lnTo>
                  <a:lnTo>
                    <a:pt x="131" y="21"/>
                  </a:lnTo>
                  <a:lnTo>
                    <a:pt x="124" y="21"/>
                  </a:lnTo>
                  <a:lnTo>
                    <a:pt x="116" y="21"/>
                  </a:lnTo>
                  <a:lnTo>
                    <a:pt x="112" y="19"/>
                  </a:lnTo>
                  <a:lnTo>
                    <a:pt x="112" y="10"/>
                  </a:lnTo>
                  <a:lnTo>
                    <a:pt x="97" y="5"/>
                  </a:lnTo>
                  <a:lnTo>
                    <a:pt x="88" y="13"/>
                  </a:lnTo>
                  <a:lnTo>
                    <a:pt x="83" y="15"/>
                  </a:lnTo>
                  <a:lnTo>
                    <a:pt x="80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4" y="10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54" y="20"/>
                  </a:lnTo>
                  <a:lnTo>
                    <a:pt x="48" y="27"/>
                  </a:lnTo>
                  <a:lnTo>
                    <a:pt x="48" y="38"/>
                  </a:lnTo>
                  <a:lnTo>
                    <a:pt x="43" y="43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4" y="51"/>
                  </a:lnTo>
                  <a:lnTo>
                    <a:pt x="31" y="54"/>
                  </a:lnTo>
                  <a:lnTo>
                    <a:pt x="29" y="54"/>
                  </a:lnTo>
                  <a:lnTo>
                    <a:pt x="18" y="54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77"/>
                  </a:lnTo>
                  <a:lnTo>
                    <a:pt x="2" y="82"/>
                  </a:lnTo>
                  <a:lnTo>
                    <a:pt x="6" y="87"/>
                  </a:lnTo>
                  <a:lnTo>
                    <a:pt x="13" y="91"/>
                  </a:lnTo>
                  <a:lnTo>
                    <a:pt x="18" y="93"/>
                  </a:lnTo>
                  <a:lnTo>
                    <a:pt x="25" y="93"/>
                  </a:lnTo>
                  <a:lnTo>
                    <a:pt x="34" y="108"/>
                  </a:lnTo>
                  <a:lnTo>
                    <a:pt x="81" y="99"/>
                  </a:lnTo>
                  <a:lnTo>
                    <a:pt x="81" y="88"/>
                  </a:lnTo>
                  <a:lnTo>
                    <a:pt x="82" y="85"/>
                  </a:lnTo>
                  <a:lnTo>
                    <a:pt x="86" y="83"/>
                  </a:lnTo>
                  <a:lnTo>
                    <a:pt x="92" y="79"/>
                  </a:lnTo>
                  <a:lnTo>
                    <a:pt x="99" y="77"/>
                  </a:lnTo>
                  <a:lnTo>
                    <a:pt x="112" y="73"/>
                  </a:lnTo>
                  <a:lnTo>
                    <a:pt x="119" y="72"/>
                  </a:lnTo>
                  <a:lnTo>
                    <a:pt x="137" y="72"/>
                  </a:lnTo>
                  <a:lnTo>
                    <a:pt x="140" y="64"/>
                  </a:lnTo>
                  <a:lnTo>
                    <a:pt x="144" y="57"/>
                  </a:lnTo>
                  <a:lnTo>
                    <a:pt x="148" y="53"/>
                  </a:lnTo>
                  <a:lnTo>
                    <a:pt x="155" y="48"/>
                  </a:lnTo>
                  <a:lnTo>
                    <a:pt x="162" y="46"/>
                  </a:lnTo>
                  <a:lnTo>
                    <a:pt x="170" y="44"/>
                  </a:lnTo>
                  <a:lnTo>
                    <a:pt x="181" y="43"/>
                  </a:lnTo>
                  <a:lnTo>
                    <a:pt x="193" y="43"/>
                  </a:lnTo>
                  <a:lnTo>
                    <a:pt x="202" y="43"/>
                  </a:lnTo>
                  <a:lnTo>
                    <a:pt x="202" y="45"/>
                  </a:lnTo>
                  <a:lnTo>
                    <a:pt x="203" y="46"/>
                  </a:lnTo>
                  <a:lnTo>
                    <a:pt x="204" y="48"/>
                  </a:lnTo>
                  <a:lnTo>
                    <a:pt x="207" y="48"/>
                  </a:lnTo>
                  <a:lnTo>
                    <a:pt x="212" y="48"/>
                  </a:lnTo>
                  <a:lnTo>
                    <a:pt x="216" y="47"/>
                  </a:lnTo>
                  <a:lnTo>
                    <a:pt x="215" y="45"/>
                  </a:lnTo>
                  <a:lnTo>
                    <a:pt x="214" y="44"/>
                  </a:lnTo>
                  <a:lnTo>
                    <a:pt x="214" y="40"/>
                  </a:lnTo>
                  <a:lnTo>
                    <a:pt x="214" y="32"/>
                  </a:lnTo>
                  <a:lnTo>
                    <a:pt x="220" y="30"/>
                  </a:lnTo>
                  <a:lnTo>
                    <a:pt x="226" y="11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3" name="Freeform 543"/>
            <p:cNvSpPr>
              <a:spLocks/>
            </p:cNvSpPr>
            <p:nvPr/>
          </p:nvSpPr>
          <p:spPr bwMode="auto">
            <a:xfrm>
              <a:off x="7289800" y="4732338"/>
              <a:ext cx="382588" cy="204787"/>
            </a:xfrm>
            <a:custGeom>
              <a:avLst/>
              <a:gdLst>
                <a:gd name="T0" fmla="*/ 171370625 w 166"/>
                <a:gd name="T1" fmla="*/ 22682200 h 88"/>
                <a:gd name="T2" fmla="*/ 171370625 w 166"/>
                <a:gd name="T3" fmla="*/ 2520950 h 88"/>
                <a:gd name="T4" fmla="*/ 113407825 w 166"/>
                <a:gd name="T5" fmla="*/ 7561263 h 88"/>
                <a:gd name="T6" fmla="*/ 113407825 w 166"/>
                <a:gd name="T7" fmla="*/ 0 h 88"/>
                <a:gd name="T8" fmla="*/ 85685313 w 166"/>
                <a:gd name="T9" fmla="*/ 7561263 h 88"/>
                <a:gd name="T10" fmla="*/ 95765938 w 166"/>
                <a:gd name="T11" fmla="*/ 7561263 h 88"/>
                <a:gd name="T12" fmla="*/ 95765938 w 166"/>
                <a:gd name="T13" fmla="*/ 27722513 h 88"/>
                <a:gd name="T14" fmla="*/ 70564375 w 166"/>
                <a:gd name="T15" fmla="*/ 47883763 h 88"/>
                <a:gd name="T16" fmla="*/ 45362813 w 166"/>
                <a:gd name="T17" fmla="*/ 70564375 h 88"/>
                <a:gd name="T18" fmla="*/ 22682200 w 166"/>
                <a:gd name="T19" fmla="*/ 98286888 h 88"/>
                <a:gd name="T20" fmla="*/ 0 w 166"/>
                <a:gd name="T21" fmla="*/ 123488450 h 88"/>
                <a:gd name="T22" fmla="*/ 27722513 w 166"/>
                <a:gd name="T23" fmla="*/ 123488450 h 88"/>
                <a:gd name="T24" fmla="*/ 47883763 w 166"/>
                <a:gd name="T25" fmla="*/ 123488450 h 88"/>
                <a:gd name="T26" fmla="*/ 65524063 w 166"/>
                <a:gd name="T27" fmla="*/ 126007813 h 88"/>
                <a:gd name="T28" fmla="*/ 90725625 w 166"/>
                <a:gd name="T29" fmla="*/ 128528763 h 88"/>
                <a:gd name="T30" fmla="*/ 110886875 w 166"/>
                <a:gd name="T31" fmla="*/ 133569075 h 88"/>
                <a:gd name="T32" fmla="*/ 123488450 w 166"/>
                <a:gd name="T33" fmla="*/ 138609388 h 88"/>
                <a:gd name="T34" fmla="*/ 133569075 w 166"/>
                <a:gd name="T35" fmla="*/ 146169063 h 88"/>
                <a:gd name="T36" fmla="*/ 146169063 w 166"/>
                <a:gd name="T37" fmla="*/ 156249688 h 88"/>
                <a:gd name="T38" fmla="*/ 146169063 w 166"/>
                <a:gd name="T39" fmla="*/ 216733438 h 88"/>
                <a:gd name="T40" fmla="*/ 163810950 w 166"/>
                <a:gd name="T41" fmla="*/ 219254388 h 88"/>
                <a:gd name="T42" fmla="*/ 176410938 w 166"/>
                <a:gd name="T43" fmla="*/ 221773750 h 88"/>
                <a:gd name="T44" fmla="*/ 186491563 w 166"/>
                <a:gd name="T45" fmla="*/ 219254388 h 88"/>
                <a:gd name="T46" fmla="*/ 196572188 w 166"/>
                <a:gd name="T47" fmla="*/ 214214075 h 88"/>
                <a:gd name="T48" fmla="*/ 204133450 w 166"/>
                <a:gd name="T49" fmla="*/ 204133450 h 88"/>
                <a:gd name="T50" fmla="*/ 211693125 w 166"/>
                <a:gd name="T51" fmla="*/ 194052825 h 88"/>
                <a:gd name="T52" fmla="*/ 216733438 w 166"/>
                <a:gd name="T53" fmla="*/ 183972200 h 88"/>
                <a:gd name="T54" fmla="*/ 224294700 w 166"/>
                <a:gd name="T55" fmla="*/ 171370625 h 88"/>
                <a:gd name="T56" fmla="*/ 226814063 w 166"/>
                <a:gd name="T57" fmla="*/ 158770638 h 88"/>
                <a:gd name="T58" fmla="*/ 226814063 w 166"/>
                <a:gd name="T59" fmla="*/ 143649700 h 88"/>
                <a:gd name="T60" fmla="*/ 254536575 w 166"/>
                <a:gd name="T61" fmla="*/ 138609388 h 88"/>
                <a:gd name="T62" fmla="*/ 277217188 w 166"/>
                <a:gd name="T63" fmla="*/ 128528763 h 88"/>
                <a:gd name="T64" fmla="*/ 289818763 w 166"/>
                <a:gd name="T65" fmla="*/ 123488450 h 88"/>
                <a:gd name="T66" fmla="*/ 297378438 w 166"/>
                <a:gd name="T67" fmla="*/ 113407825 h 88"/>
                <a:gd name="T68" fmla="*/ 302418750 w 166"/>
                <a:gd name="T69" fmla="*/ 100806250 h 88"/>
                <a:gd name="T70" fmla="*/ 304939700 w 166"/>
                <a:gd name="T71" fmla="*/ 85685313 h 88"/>
                <a:gd name="T72" fmla="*/ 342741250 w 166"/>
                <a:gd name="T73" fmla="*/ 63004700 h 88"/>
                <a:gd name="T74" fmla="*/ 385584700 w 166"/>
                <a:gd name="T75" fmla="*/ 60483750 h 88"/>
                <a:gd name="T76" fmla="*/ 385584700 w 166"/>
                <a:gd name="T77" fmla="*/ 50403125 h 88"/>
                <a:gd name="T78" fmla="*/ 418345938 w 166"/>
                <a:gd name="T79" fmla="*/ 50403125 h 88"/>
                <a:gd name="T80" fmla="*/ 418345938 w 166"/>
                <a:gd name="T81" fmla="*/ 12601575 h 88"/>
                <a:gd name="T82" fmla="*/ 390625013 w 166"/>
                <a:gd name="T83" fmla="*/ 7561263 h 88"/>
                <a:gd name="T84" fmla="*/ 385584700 w 166"/>
                <a:gd name="T85" fmla="*/ 17641888 h 88"/>
                <a:gd name="T86" fmla="*/ 372983125 w 166"/>
                <a:gd name="T87" fmla="*/ 27722513 h 88"/>
                <a:gd name="T88" fmla="*/ 360383138 w 166"/>
                <a:gd name="T89" fmla="*/ 35282188 h 88"/>
                <a:gd name="T90" fmla="*/ 340221888 w 166"/>
                <a:gd name="T91" fmla="*/ 45362813 h 88"/>
                <a:gd name="T92" fmla="*/ 322580000 w 166"/>
                <a:gd name="T93" fmla="*/ 52924075 h 88"/>
                <a:gd name="T94" fmla="*/ 304939700 w 166"/>
                <a:gd name="T95" fmla="*/ 60483750 h 88"/>
                <a:gd name="T96" fmla="*/ 284778450 w 166"/>
                <a:gd name="T97" fmla="*/ 65524063 h 88"/>
                <a:gd name="T98" fmla="*/ 269657513 w 166"/>
                <a:gd name="T99" fmla="*/ 68045013 h 88"/>
                <a:gd name="T100" fmla="*/ 249496263 w 166"/>
                <a:gd name="T101" fmla="*/ 60483750 h 88"/>
                <a:gd name="T102" fmla="*/ 249496263 w 166"/>
                <a:gd name="T103" fmla="*/ 47883763 h 88"/>
                <a:gd name="T104" fmla="*/ 249496263 w 166"/>
                <a:gd name="T105" fmla="*/ 40322500 h 88"/>
                <a:gd name="T106" fmla="*/ 244455950 w 166"/>
                <a:gd name="T107" fmla="*/ 35282188 h 88"/>
                <a:gd name="T108" fmla="*/ 236894688 w 166"/>
                <a:gd name="T109" fmla="*/ 32762825 h 88"/>
                <a:gd name="T110" fmla="*/ 229335013 w 166"/>
                <a:gd name="T111" fmla="*/ 27722513 h 88"/>
                <a:gd name="T112" fmla="*/ 209173763 w 166"/>
                <a:gd name="T113" fmla="*/ 22682200 h 88"/>
                <a:gd name="T114" fmla="*/ 196572188 w 166"/>
                <a:gd name="T115" fmla="*/ 22682200 h 88"/>
                <a:gd name="T116" fmla="*/ 171370625 w 166"/>
                <a:gd name="T117" fmla="*/ 22682200 h 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88">
                  <a:moveTo>
                    <a:pt x="68" y="9"/>
                  </a:moveTo>
                  <a:lnTo>
                    <a:pt x="68" y="1"/>
                  </a:lnTo>
                  <a:lnTo>
                    <a:pt x="45" y="3"/>
                  </a:lnTo>
                  <a:lnTo>
                    <a:pt x="45" y="0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1"/>
                  </a:lnTo>
                  <a:lnTo>
                    <a:pt x="28" y="19"/>
                  </a:lnTo>
                  <a:lnTo>
                    <a:pt x="18" y="28"/>
                  </a:lnTo>
                  <a:lnTo>
                    <a:pt x="9" y="39"/>
                  </a:lnTo>
                  <a:lnTo>
                    <a:pt x="0" y="49"/>
                  </a:lnTo>
                  <a:lnTo>
                    <a:pt x="11" y="49"/>
                  </a:lnTo>
                  <a:lnTo>
                    <a:pt x="19" y="49"/>
                  </a:lnTo>
                  <a:lnTo>
                    <a:pt x="26" y="50"/>
                  </a:lnTo>
                  <a:lnTo>
                    <a:pt x="36" y="51"/>
                  </a:lnTo>
                  <a:lnTo>
                    <a:pt x="44" y="53"/>
                  </a:lnTo>
                  <a:lnTo>
                    <a:pt x="49" y="55"/>
                  </a:lnTo>
                  <a:lnTo>
                    <a:pt x="53" y="58"/>
                  </a:lnTo>
                  <a:lnTo>
                    <a:pt x="58" y="62"/>
                  </a:lnTo>
                  <a:lnTo>
                    <a:pt x="58" y="86"/>
                  </a:lnTo>
                  <a:lnTo>
                    <a:pt x="65" y="87"/>
                  </a:lnTo>
                  <a:lnTo>
                    <a:pt x="70" y="88"/>
                  </a:lnTo>
                  <a:lnTo>
                    <a:pt x="74" y="87"/>
                  </a:lnTo>
                  <a:lnTo>
                    <a:pt x="78" y="85"/>
                  </a:lnTo>
                  <a:lnTo>
                    <a:pt x="81" y="81"/>
                  </a:lnTo>
                  <a:lnTo>
                    <a:pt x="84" y="77"/>
                  </a:lnTo>
                  <a:lnTo>
                    <a:pt x="86" y="73"/>
                  </a:lnTo>
                  <a:lnTo>
                    <a:pt x="89" y="68"/>
                  </a:lnTo>
                  <a:lnTo>
                    <a:pt x="90" y="63"/>
                  </a:lnTo>
                  <a:lnTo>
                    <a:pt x="90" y="57"/>
                  </a:lnTo>
                  <a:lnTo>
                    <a:pt x="101" y="55"/>
                  </a:lnTo>
                  <a:lnTo>
                    <a:pt x="110" y="51"/>
                  </a:lnTo>
                  <a:lnTo>
                    <a:pt x="115" y="49"/>
                  </a:lnTo>
                  <a:lnTo>
                    <a:pt x="118" y="45"/>
                  </a:lnTo>
                  <a:lnTo>
                    <a:pt x="120" y="40"/>
                  </a:lnTo>
                  <a:lnTo>
                    <a:pt x="121" y="34"/>
                  </a:lnTo>
                  <a:lnTo>
                    <a:pt x="136" y="25"/>
                  </a:lnTo>
                  <a:lnTo>
                    <a:pt x="153" y="24"/>
                  </a:lnTo>
                  <a:lnTo>
                    <a:pt x="153" y="20"/>
                  </a:lnTo>
                  <a:lnTo>
                    <a:pt x="166" y="20"/>
                  </a:lnTo>
                  <a:lnTo>
                    <a:pt x="166" y="5"/>
                  </a:lnTo>
                  <a:lnTo>
                    <a:pt x="155" y="3"/>
                  </a:lnTo>
                  <a:lnTo>
                    <a:pt x="153" y="7"/>
                  </a:lnTo>
                  <a:lnTo>
                    <a:pt x="148" y="11"/>
                  </a:lnTo>
                  <a:lnTo>
                    <a:pt x="143" y="14"/>
                  </a:lnTo>
                  <a:lnTo>
                    <a:pt x="135" y="18"/>
                  </a:lnTo>
                  <a:lnTo>
                    <a:pt x="128" y="21"/>
                  </a:lnTo>
                  <a:lnTo>
                    <a:pt x="121" y="24"/>
                  </a:lnTo>
                  <a:lnTo>
                    <a:pt x="113" y="26"/>
                  </a:lnTo>
                  <a:lnTo>
                    <a:pt x="107" y="27"/>
                  </a:lnTo>
                  <a:lnTo>
                    <a:pt x="99" y="24"/>
                  </a:lnTo>
                  <a:lnTo>
                    <a:pt x="99" y="19"/>
                  </a:lnTo>
                  <a:lnTo>
                    <a:pt x="99" y="16"/>
                  </a:lnTo>
                  <a:lnTo>
                    <a:pt x="97" y="14"/>
                  </a:lnTo>
                  <a:lnTo>
                    <a:pt x="94" y="13"/>
                  </a:lnTo>
                  <a:lnTo>
                    <a:pt x="91" y="11"/>
                  </a:lnTo>
                  <a:lnTo>
                    <a:pt x="83" y="9"/>
                  </a:lnTo>
                  <a:lnTo>
                    <a:pt x="78" y="9"/>
                  </a:lnTo>
                  <a:lnTo>
                    <a:pt x="68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4" name="Freeform 544"/>
            <p:cNvSpPr>
              <a:spLocks/>
            </p:cNvSpPr>
            <p:nvPr/>
          </p:nvSpPr>
          <p:spPr bwMode="auto">
            <a:xfrm>
              <a:off x="4541838" y="3959225"/>
              <a:ext cx="833437" cy="984250"/>
            </a:xfrm>
            <a:custGeom>
              <a:avLst/>
              <a:gdLst>
                <a:gd name="T0" fmla="*/ 2147483647 w 360"/>
                <a:gd name="T1" fmla="*/ 2147483647 h 425"/>
                <a:gd name="T2" fmla="*/ 2147483647 w 360"/>
                <a:gd name="T3" fmla="*/ 2147483647 h 425"/>
                <a:gd name="T4" fmla="*/ 2147483647 w 360"/>
                <a:gd name="T5" fmla="*/ 2147483647 h 425"/>
                <a:gd name="T6" fmla="*/ 2147483647 w 360"/>
                <a:gd name="T7" fmla="*/ 2147483647 h 425"/>
                <a:gd name="T8" fmla="*/ 2147483647 w 360"/>
                <a:gd name="T9" fmla="*/ 2147483647 h 425"/>
                <a:gd name="T10" fmla="*/ 2147483647 w 360"/>
                <a:gd name="T11" fmla="*/ 2147483647 h 425"/>
                <a:gd name="T12" fmla="*/ 2147483647 w 360"/>
                <a:gd name="T13" fmla="*/ 2147483647 h 425"/>
                <a:gd name="T14" fmla="*/ 2147483647 w 360"/>
                <a:gd name="T15" fmla="*/ 2147483647 h 425"/>
                <a:gd name="T16" fmla="*/ 2147483647 w 360"/>
                <a:gd name="T17" fmla="*/ 2147483647 h 425"/>
                <a:gd name="T18" fmla="*/ 2147483647 w 360"/>
                <a:gd name="T19" fmla="*/ 2147483647 h 425"/>
                <a:gd name="T20" fmla="*/ 2147483647 w 360"/>
                <a:gd name="T21" fmla="*/ 2147483647 h 425"/>
                <a:gd name="T22" fmla="*/ 2147483647 w 360"/>
                <a:gd name="T23" fmla="*/ 2147483647 h 425"/>
                <a:gd name="T24" fmla="*/ 2147483647 w 360"/>
                <a:gd name="T25" fmla="*/ 2147483647 h 425"/>
                <a:gd name="T26" fmla="*/ 2147483647 w 360"/>
                <a:gd name="T27" fmla="*/ 2147483647 h 425"/>
                <a:gd name="T28" fmla="*/ 2147483647 w 360"/>
                <a:gd name="T29" fmla="*/ 2147483647 h 425"/>
                <a:gd name="T30" fmla="*/ 2147483647 w 360"/>
                <a:gd name="T31" fmla="*/ 2147483647 h 425"/>
                <a:gd name="T32" fmla="*/ 2147483647 w 360"/>
                <a:gd name="T33" fmla="*/ 2147483647 h 425"/>
                <a:gd name="T34" fmla="*/ 2147483647 w 360"/>
                <a:gd name="T35" fmla="*/ 2147483647 h 425"/>
                <a:gd name="T36" fmla="*/ 2147483647 w 360"/>
                <a:gd name="T37" fmla="*/ 2147483647 h 425"/>
                <a:gd name="T38" fmla="*/ 2147483647 w 360"/>
                <a:gd name="T39" fmla="*/ 2147483647 h 425"/>
                <a:gd name="T40" fmla="*/ 2147483647 w 360"/>
                <a:gd name="T41" fmla="*/ 2147483647 h 425"/>
                <a:gd name="T42" fmla="*/ 2147483647 w 360"/>
                <a:gd name="T43" fmla="*/ 2147483647 h 425"/>
                <a:gd name="T44" fmla="*/ 2147483647 w 360"/>
                <a:gd name="T45" fmla="*/ 2147483647 h 425"/>
                <a:gd name="T46" fmla="*/ 2147483647 w 360"/>
                <a:gd name="T47" fmla="*/ 2147483647 h 425"/>
                <a:gd name="T48" fmla="*/ 2147483647 w 360"/>
                <a:gd name="T49" fmla="*/ 2147483647 h 425"/>
                <a:gd name="T50" fmla="*/ 2147483647 w 360"/>
                <a:gd name="T51" fmla="*/ 2147483647 h 425"/>
                <a:gd name="T52" fmla="*/ 2147483647 w 360"/>
                <a:gd name="T53" fmla="*/ 2147483647 h 425"/>
                <a:gd name="T54" fmla="*/ 2147483647 w 360"/>
                <a:gd name="T55" fmla="*/ 2147483647 h 425"/>
                <a:gd name="T56" fmla="*/ 2147483647 w 360"/>
                <a:gd name="T57" fmla="*/ 2147483647 h 425"/>
                <a:gd name="T58" fmla="*/ 2147483647 w 360"/>
                <a:gd name="T59" fmla="*/ 2147483647 h 425"/>
                <a:gd name="T60" fmla="*/ 2147483647 w 360"/>
                <a:gd name="T61" fmla="*/ 2147483647 h 425"/>
                <a:gd name="T62" fmla="*/ 2147483647 w 360"/>
                <a:gd name="T63" fmla="*/ 2147483647 h 425"/>
                <a:gd name="T64" fmla="*/ 2147483647 w 360"/>
                <a:gd name="T65" fmla="*/ 2147483647 h 425"/>
                <a:gd name="T66" fmla="*/ 2147483647 w 360"/>
                <a:gd name="T67" fmla="*/ 2147483647 h 425"/>
                <a:gd name="T68" fmla="*/ 2147483647 w 360"/>
                <a:gd name="T69" fmla="*/ 2147483647 h 425"/>
                <a:gd name="T70" fmla="*/ 2147483647 w 360"/>
                <a:gd name="T71" fmla="*/ 2147483647 h 425"/>
                <a:gd name="T72" fmla="*/ 2147483647 w 360"/>
                <a:gd name="T73" fmla="*/ 2147483647 h 425"/>
                <a:gd name="T74" fmla="*/ 2147483647 w 360"/>
                <a:gd name="T75" fmla="*/ 2147483647 h 425"/>
                <a:gd name="T76" fmla="*/ 2147483647 w 360"/>
                <a:gd name="T77" fmla="*/ 2147483647 h 425"/>
                <a:gd name="T78" fmla="*/ 2147483647 w 360"/>
                <a:gd name="T79" fmla="*/ 2147483647 h 425"/>
                <a:gd name="T80" fmla="*/ 2147483647 w 360"/>
                <a:gd name="T81" fmla="*/ 2147483647 h 425"/>
                <a:gd name="T82" fmla="*/ 2147483647 w 360"/>
                <a:gd name="T83" fmla="*/ 2147483647 h 425"/>
                <a:gd name="T84" fmla="*/ 2147483647 w 360"/>
                <a:gd name="T85" fmla="*/ 2147483647 h 425"/>
                <a:gd name="T86" fmla="*/ 2147483647 w 360"/>
                <a:gd name="T87" fmla="*/ 2147483647 h 425"/>
                <a:gd name="T88" fmla="*/ 2147483647 w 360"/>
                <a:gd name="T89" fmla="*/ 2147483647 h 425"/>
                <a:gd name="T90" fmla="*/ 2147483647 w 360"/>
                <a:gd name="T91" fmla="*/ 2147483647 h 425"/>
                <a:gd name="T92" fmla="*/ 2147483647 w 360"/>
                <a:gd name="T93" fmla="*/ 2147483647 h 425"/>
                <a:gd name="T94" fmla="*/ 2147483647 w 360"/>
                <a:gd name="T95" fmla="*/ 2147483647 h 425"/>
                <a:gd name="T96" fmla="*/ 2147483647 w 360"/>
                <a:gd name="T97" fmla="*/ 2147483647 h 425"/>
                <a:gd name="T98" fmla="*/ 2147483647 w 360"/>
                <a:gd name="T99" fmla="*/ 2147483647 h 425"/>
                <a:gd name="T100" fmla="*/ 2147483647 w 360"/>
                <a:gd name="T101" fmla="*/ 2147483647 h 425"/>
                <a:gd name="T102" fmla="*/ 2147483647 w 360"/>
                <a:gd name="T103" fmla="*/ 2147483647 h 425"/>
                <a:gd name="T104" fmla="*/ 2147483647 w 360"/>
                <a:gd name="T105" fmla="*/ 2147483647 h 425"/>
                <a:gd name="T106" fmla="*/ 2147483647 w 360"/>
                <a:gd name="T107" fmla="*/ 2147483647 h 425"/>
                <a:gd name="T108" fmla="*/ 2147483647 w 360"/>
                <a:gd name="T109" fmla="*/ 2147483647 h 425"/>
                <a:gd name="T110" fmla="*/ 2147483647 w 360"/>
                <a:gd name="T111" fmla="*/ 2147483647 h 425"/>
                <a:gd name="T112" fmla="*/ 2147483647 w 360"/>
                <a:gd name="T113" fmla="*/ 2147483647 h 425"/>
                <a:gd name="T114" fmla="*/ 2147483647 w 360"/>
                <a:gd name="T115" fmla="*/ 2147483647 h 425"/>
                <a:gd name="T116" fmla="*/ 2147483647 w 360"/>
                <a:gd name="T117" fmla="*/ 2147483647 h 425"/>
                <a:gd name="T118" fmla="*/ 2147483647 w 360"/>
                <a:gd name="T119" fmla="*/ 2147483647 h 425"/>
                <a:gd name="T120" fmla="*/ 2147483647 w 360"/>
                <a:gd name="T121" fmla="*/ 2147483647 h 425"/>
                <a:gd name="T122" fmla="*/ 2147483647 w 360"/>
                <a:gd name="T123" fmla="*/ 2147483647 h 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0" h="425">
                  <a:moveTo>
                    <a:pt x="111" y="0"/>
                  </a:moveTo>
                  <a:lnTo>
                    <a:pt x="120" y="10"/>
                  </a:lnTo>
                  <a:lnTo>
                    <a:pt x="125" y="18"/>
                  </a:lnTo>
                  <a:lnTo>
                    <a:pt x="125" y="20"/>
                  </a:lnTo>
                  <a:lnTo>
                    <a:pt x="125" y="21"/>
                  </a:lnTo>
                  <a:lnTo>
                    <a:pt x="124" y="22"/>
                  </a:lnTo>
                  <a:lnTo>
                    <a:pt x="123" y="23"/>
                  </a:lnTo>
                  <a:lnTo>
                    <a:pt x="122" y="24"/>
                  </a:lnTo>
                  <a:lnTo>
                    <a:pt x="121" y="27"/>
                  </a:lnTo>
                  <a:lnTo>
                    <a:pt x="120" y="30"/>
                  </a:lnTo>
                  <a:lnTo>
                    <a:pt x="120" y="35"/>
                  </a:lnTo>
                  <a:lnTo>
                    <a:pt x="122" y="33"/>
                  </a:lnTo>
                  <a:lnTo>
                    <a:pt x="131" y="50"/>
                  </a:lnTo>
                  <a:lnTo>
                    <a:pt x="138" y="67"/>
                  </a:lnTo>
                  <a:lnTo>
                    <a:pt x="137" y="67"/>
                  </a:lnTo>
                  <a:lnTo>
                    <a:pt x="110" y="62"/>
                  </a:lnTo>
                  <a:lnTo>
                    <a:pt x="108" y="84"/>
                  </a:lnTo>
                  <a:lnTo>
                    <a:pt x="93" y="83"/>
                  </a:lnTo>
                  <a:lnTo>
                    <a:pt x="83" y="84"/>
                  </a:lnTo>
                  <a:lnTo>
                    <a:pt x="82" y="79"/>
                  </a:lnTo>
                  <a:lnTo>
                    <a:pt x="81" y="74"/>
                  </a:lnTo>
                  <a:lnTo>
                    <a:pt x="81" y="67"/>
                  </a:lnTo>
                  <a:lnTo>
                    <a:pt x="55" y="70"/>
                  </a:lnTo>
                  <a:lnTo>
                    <a:pt x="50" y="83"/>
                  </a:lnTo>
                  <a:lnTo>
                    <a:pt x="57" y="86"/>
                  </a:lnTo>
                  <a:lnTo>
                    <a:pt x="57" y="96"/>
                  </a:lnTo>
                  <a:lnTo>
                    <a:pt x="57" y="101"/>
                  </a:lnTo>
                  <a:lnTo>
                    <a:pt x="55" y="107"/>
                  </a:lnTo>
                  <a:lnTo>
                    <a:pt x="52" y="113"/>
                  </a:lnTo>
                  <a:lnTo>
                    <a:pt x="49" y="119"/>
                  </a:lnTo>
                  <a:lnTo>
                    <a:pt x="42" y="127"/>
                  </a:lnTo>
                  <a:lnTo>
                    <a:pt x="39" y="133"/>
                  </a:lnTo>
                  <a:lnTo>
                    <a:pt x="42" y="134"/>
                  </a:lnTo>
                  <a:lnTo>
                    <a:pt x="45" y="134"/>
                  </a:lnTo>
                  <a:lnTo>
                    <a:pt x="46" y="137"/>
                  </a:lnTo>
                  <a:lnTo>
                    <a:pt x="46" y="140"/>
                  </a:lnTo>
                  <a:lnTo>
                    <a:pt x="46" y="144"/>
                  </a:lnTo>
                  <a:lnTo>
                    <a:pt x="45" y="147"/>
                  </a:lnTo>
                  <a:lnTo>
                    <a:pt x="43" y="150"/>
                  </a:lnTo>
                  <a:lnTo>
                    <a:pt x="40" y="152"/>
                  </a:lnTo>
                  <a:lnTo>
                    <a:pt x="37" y="153"/>
                  </a:lnTo>
                  <a:lnTo>
                    <a:pt x="39" y="158"/>
                  </a:lnTo>
                  <a:lnTo>
                    <a:pt x="39" y="163"/>
                  </a:lnTo>
                  <a:lnTo>
                    <a:pt x="38" y="167"/>
                  </a:lnTo>
                  <a:lnTo>
                    <a:pt x="34" y="169"/>
                  </a:lnTo>
                  <a:lnTo>
                    <a:pt x="31" y="170"/>
                  </a:lnTo>
                  <a:lnTo>
                    <a:pt x="26" y="172"/>
                  </a:lnTo>
                  <a:lnTo>
                    <a:pt x="16" y="173"/>
                  </a:lnTo>
                  <a:lnTo>
                    <a:pt x="5" y="174"/>
                  </a:lnTo>
                  <a:lnTo>
                    <a:pt x="11" y="183"/>
                  </a:lnTo>
                  <a:lnTo>
                    <a:pt x="14" y="190"/>
                  </a:lnTo>
                  <a:lnTo>
                    <a:pt x="10" y="200"/>
                  </a:lnTo>
                  <a:lnTo>
                    <a:pt x="5" y="213"/>
                  </a:lnTo>
                  <a:lnTo>
                    <a:pt x="0" y="216"/>
                  </a:lnTo>
                  <a:lnTo>
                    <a:pt x="5" y="232"/>
                  </a:lnTo>
                  <a:lnTo>
                    <a:pt x="10" y="237"/>
                  </a:lnTo>
                  <a:lnTo>
                    <a:pt x="13" y="246"/>
                  </a:lnTo>
                  <a:lnTo>
                    <a:pt x="15" y="256"/>
                  </a:lnTo>
                  <a:lnTo>
                    <a:pt x="15" y="258"/>
                  </a:lnTo>
                  <a:lnTo>
                    <a:pt x="14" y="260"/>
                  </a:lnTo>
                  <a:lnTo>
                    <a:pt x="13" y="262"/>
                  </a:lnTo>
                  <a:lnTo>
                    <a:pt x="11" y="264"/>
                  </a:lnTo>
                  <a:lnTo>
                    <a:pt x="6" y="267"/>
                  </a:lnTo>
                  <a:lnTo>
                    <a:pt x="1" y="269"/>
                  </a:lnTo>
                  <a:lnTo>
                    <a:pt x="12" y="279"/>
                  </a:lnTo>
                  <a:lnTo>
                    <a:pt x="17" y="286"/>
                  </a:lnTo>
                  <a:lnTo>
                    <a:pt x="17" y="293"/>
                  </a:lnTo>
                  <a:lnTo>
                    <a:pt x="16" y="296"/>
                  </a:lnTo>
                  <a:lnTo>
                    <a:pt x="14" y="305"/>
                  </a:lnTo>
                  <a:lnTo>
                    <a:pt x="15" y="303"/>
                  </a:lnTo>
                  <a:lnTo>
                    <a:pt x="28" y="315"/>
                  </a:lnTo>
                  <a:lnTo>
                    <a:pt x="27" y="316"/>
                  </a:lnTo>
                  <a:lnTo>
                    <a:pt x="39" y="316"/>
                  </a:lnTo>
                  <a:lnTo>
                    <a:pt x="39" y="321"/>
                  </a:lnTo>
                  <a:lnTo>
                    <a:pt x="54" y="321"/>
                  </a:lnTo>
                  <a:lnTo>
                    <a:pt x="57" y="321"/>
                  </a:lnTo>
                  <a:lnTo>
                    <a:pt x="58" y="322"/>
                  </a:lnTo>
                  <a:lnTo>
                    <a:pt x="59" y="323"/>
                  </a:lnTo>
                  <a:lnTo>
                    <a:pt x="59" y="326"/>
                  </a:lnTo>
                  <a:lnTo>
                    <a:pt x="70" y="327"/>
                  </a:lnTo>
                  <a:lnTo>
                    <a:pt x="79" y="328"/>
                  </a:lnTo>
                  <a:lnTo>
                    <a:pt x="83" y="331"/>
                  </a:lnTo>
                  <a:lnTo>
                    <a:pt x="86" y="333"/>
                  </a:lnTo>
                  <a:lnTo>
                    <a:pt x="89" y="335"/>
                  </a:lnTo>
                  <a:lnTo>
                    <a:pt x="91" y="339"/>
                  </a:lnTo>
                  <a:lnTo>
                    <a:pt x="83" y="339"/>
                  </a:lnTo>
                  <a:lnTo>
                    <a:pt x="82" y="343"/>
                  </a:lnTo>
                  <a:lnTo>
                    <a:pt x="81" y="347"/>
                  </a:lnTo>
                  <a:lnTo>
                    <a:pt x="80" y="349"/>
                  </a:lnTo>
                  <a:lnTo>
                    <a:pt x="78" y="351"/>
                  </a:lnTo>
                  <a:lnTo>
                    <a:pt x="75" y="354"/>
                  </a:lnTo>
                  <a:lnTo>
                    <a:pt x="71" y="359"/>
                  </a:lnTo>
                  <a:lnTo>
                    <a:pt x="67" y="369"/>
                  </a:lnTo>
                  <a:lnTo>
                    <a:pt x="61" y="380"/>
                  </a:lnTo>
                  <a:lnTo>
                    <a:pt x="64" y="409"/>
                  </a:lnTo>
                  <a:lnTo>
                    <a:pt x="91" y="409"/>
                  </a:lnTo>
                  <a:lnTo>
                    <a:pt x="91" y="405"/>
                  </a:lnTo>
                  <a:lnTo>
                    <a:pt x="92" y="402"/>
                  </a:lnTo>
                  <a:lnTo>
                    <a:pt x="94" y="400"/>
                  </a:lnTo>
                  <a:lnTo>
                    <a:pt x="98" y="399"/>
                  </a:lnTo>
                  <a:lnTo>
                    <a:pt x="100" y="399"/>
                  </a:lnTo>
                  <a:lnTo>
                    <a:pt x="110" y="403"/>
                  </a:lnTo>
                  <a:lnTo>
                    <a:pt x="122" y="408"/>
                  </a:lnTo>
                  <a:lnTo>
                    <a:pt x="164" y="411"/>
                  </a:lnTo>
                  <a:lnTo>
                    <a:pt x="171" y="425"/>
                  </a:lnTo>
                  <a:lnTo>
                    <a:pt x="174" y="425"/>
                  </a:lnTo>
                  <a:lnTo>
                    <a:pt x="181" y="414"/>
                  </a:lnTo>
                  <a:lnTo>
                    <a:pt x="208" y="417"/>
                  </a:lnTo>
                  <a:lnTo>
                    <a:pt x="214" y="420"/>
                  </a:lnTo>
                  <a:lnTo>
                    <a:pt x="218" y="419"/>
                  </a:lnTo>
                  <a:lnTo>
                    <a:pt x="223" y="418"/>
                  </a:lnTo>
                  <a:lnTo>
                    <a:pt x="232" y="418"/>
                  </a:lnTo>
                  <a:lnTo>
                    <a:pt x="233" y="416"/>
                  </a:lnTo>
                  <a:lnTo>
                    <a:pt x="234" y="414"/>
                  </a:lnTo>
                  <a:lnTo>
                    <a:pt x="236" y="411"/>
                  </a:lnTo>
                  <a:lnTo>
                    <a:pt x="238" y="410"/>
                  </a:lnTo>
                  <a:lnTo>
                    <a:pt x="245" y="409"/>
                  </a:lnTo>
                  <a:lnTo>
                    <a:pt x="252" y="409"/>
                  </a:lnTo>
                  <a:lnTo>
                    <a:pt x="252" y="404"/>
                  </a:lnTo>
                  <a:lnTo>
                    <a:pt x="288" y="403"/>
                  </a:lnTo>
                  <a:lnTo>
                    <a:pt x="288" y="395"/>
                  </a:lnTo>
                  <a:lnTo>
                    <a:pt x="284" y="394"/>
                  </a:lnTo>
                  <a:lnTo>
                    <a:pt x="282" y="392"/>
                  </a:lnTo>
                  <a:lnTo>
                    <a:pt x="281" y="390"/>
                  </a:lnTo>
                  <a:lnTo>
                    <a:pt x="281" y="384"/>
                  </a:lnTo>
                  <a:lnTo>
                    <a:pt x="281" y="374"/>
                  </a:lnTo>
                  <a:lnTo>
                    <a:pt x="292" y="371"/>
                  </a:lnTo>
                  <a:lnTo>
                    <a:pt x="300" y="368"/>
                  </a:lnTo>
                  <a:lnTo>
                    <a:pt x="303" y="365"/>
                  </a:lnTo>
                  <a:lnTo>
                    <a:pt x="306" y="362"/>
                  </a:lnTo>
                  <a:lnTo>
                    <a:pt x="308" y="357"/>
                  </a:lnTo>
                  <a:lnTo>
                    <a:pt x="308" y="352"/>
                  </a:lnTo>
                  <a:lnTo>
                    <a:pt x="317" y="352"/>
                  </a:lnTo>
                  <a:lnTo>
                    <a:pt x="321" y="351"/>
                  </a:lnTo>
                  <a:lnTo>
                    <a:pt x="323" y="349"/>
                  </a:lnTo>
                  <a:lnTo>
                    <a:pt x="324" y="347"/>
                  </a:lnTo>
                  <a:lnTo>
                    <a:pt x="326" y="344"/>
                  </a:lnTo>
                  <a:lnTo>
                    <a:pt x="317" y="342"/>
                  </a:lnTo>
                  <a:lnTo>
                    <a:pt x="313" y="340"/>
                  </a:lnTo>
                  <a:lnTo>
                    <a:pt x="309" y="337"/>
                  </a:lnTo>
                  <a:lnTo>
                    <a:pt x="304" y="332"/>
                  </a:lnTo>
                  <a:lnTo>
                    <a:pt x="297" y="326"/>
                  </a:lnTo>
                  <a:lnTo>
                    <a:pt x="288" y="320"/>
                  </a:lnTo>
                  <a:lnTo>
                    <a:pt x="279" y="314"/>
                  </a:lnTo>
                  <a:lnTo>
                    <a:pt x="272" y="308"/>
                  </a:lnTo>
                  <a:lnTo>
                    <a:pt x="266" y="300"/>
                  </a:lnTo>
                  <a:lnTo>
                    <a:pt x="261" y="293"/>
                  </a:lnTo>
                  <a:lnTo>
                    <a:pt x="262" y="274"/>
                  </a:lnTo>
                  <a:lnTo>
                    <a:pt x="256" y="271"/>
                  </a:lnTo>
                  <a:lnTo>
                    <a:pt x="249" y="268"/>
                  </a:lnTo>
                  <a:lnTo>
                    <a:pt x="247" y="266"/>
                  </a:lnTo>
                  <a:lnTo>
                    <a:pt x="245" y="264"/>
                  </a:lnTo>
                  <a:lnTo>
                    <a:pt x="243" y="262"/>
                  </a:lnTo>
                  <a:lnTo>
                    <a:pt x="243" y="259"/>
                  </a:lnTo>
                  <a:lnTo>
                    <a:pt x="243" y="256"/>
                  </a:lnTo>
                  <a:lnTo>
                    <a:pt x="245" y="255"/>
                  </a:lnTo>
                  <a:lnTo>
                    <a:pt x="247" y="254"/>
                  </a:lnTo>
                  <a:lnTo>
                    <a:pt x="250" y="253"/>
                  </a:lnTo>
                  <a:lnTo>
                    <a:pt x="257" y="252"/>
                  </a:lnTo>
                  <a:lnTo>
                    <a:pt x="264" y="251"/>
                  </a:lnTo>
                  <a:lnTo>
                    <a:pt x="273" y="248"/>
                  </a:lnTo>
                  <a:lnTo>
                    <a:pt x="277" y="246"/>
                  </a:lnTo>
                  <a:lnTo>
                    <a:pt x="281" y="244"/>
                  </a:lnTo>
                  <a:lnTo>
                    <a:pt x="288" y="240"/>
                  </a:lnTo>
                  <a:lnTo>
                    <a:pt x="296" y="235"/>
                  </a:lnTo>
                  <a:lnTo>
                    <a:pt x="308" y="228"/>
                  </a:lnTo>
                  <a:lnTo>
                    <a:pt x="315" y="225"/>
                  </a:lnTo>
                  <a:lnTo>
                    <a:pt x="321" y="223"/>
                  </a:lnTo>
                  <a:lnTo>
                    <a:pt x="327" y="221"/>
                  </a:lnTo>
                  <a:lnTo>
                    <a:pt x="331" y="220"/>
                  </a:lnTo>
                  <a:lnTo>
                    <a:pt x="331" y="211"/>
                  </a:lnTo>
                  <a:lnTo>
                    <a:pt x="337" y="210"/>
                  </a:lnTo>
                  <a:lnTo>
                    <a:pt x="344" y="209"/>
                  </a:lnTo>
                  <a:lnTo>
                    <a:pt x="353" y="209"/>
                  </a:lnTo>
                  <a:lnTo>
                    <a:pt x="353" y="216"/>
                  </a:lnTo>
                  <a:lnTo>
                    <a:pt x="358" y="216"/>
                  </a:lnTo>
                  <a:lnTo>
                    <a:pt x="359" y="209"/>
                  </a:lnTo>
                  <a:lnTo>
                    <a:pt x="360" y="201"/>
                  </a:lnTo>
                  <a:lnTo>
                    <a:pt x="360" y="198"/>
                  </a:lnTo>
                  <a:lnTo>
                    <a:pt x="360" y="195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5" y="190"/>
                  </a:lnTo>
                  <a:lnTo>
                    <a:pt x="353" y="188"/>
                  </a:lnTo>
                  <a:lnTo>
                    <a:pt x="350" y="186"/>
                  </a:lnTo>
                  <a:lnTo>
                    <a:pt x="348" y="182"/>
                  </a:lnTo>
                  <a:lnTo>
                    <a:pt x="345" y="177"/>
                  </a:lnTo>
                  <a:lnTo>
                    <a:pt x="343" y="169"/>
                  </a:lnTo>
                  <a:lnTo>
                    <a:pt x="342" y="163"/>
                  </a:lnTo>
                  <a:lnTo>
                    <a:pt x="343" y="159"/>
                  </a:lnTo>
                  <a:lnTo>
                    <a:pt x="344" y="150"/>
                  </a:lnTo>
                  <a:lnTo>
                    <a:pt x="335" y="125"/>
                  </a:lnTo>
                  <a:lnTo>
                    <a:pt x="318" y="112"/>
                  </a:lnTo>
                  <a:lnTo>
                    <a:pt x="318" y="104"/>
                  </a:lnTo>
                  <a:lnTo>
                    <a:pt x="319" y="100"/>
                  </a:lnTo>
                  <a:lnTo>
                    <a:pt x="321" y="98"/>
                  </a:lnTo>
                  <a:lnTo>
                    <a:pt x="324" y="97"/>
                  </a:lnTo>
                  <a:lnTo>
                    <a:pt x="328" y="96"/>
                  </a:lnTo>
                  <a:lnTo>
                    <a:pt x="328" y="88"/>
                  </a:lnTo>
                  <a:lnTo>
                    <a:pt x="325" y="79"/>
                  </a:lnTo>
                  <a:lnTo>
                    <a:pt x="322" y="65"/>
                  </a:lnTo>
                  <a:lnTo>
                    <a:pt x="317" y="54"/>
                  </a:lnTo>
                  <a:lnTo>
                    <a:pt x="306" y="54"/>
                  </a:lnTo>
                  <a:lnTo>
                    <a:pt x="303" y="40"/>
                  </a:lnTo>
                  <a:lnTo>
                    <a:pt x="299" y="42"/>
                  </a:lnTo>
                  <a:lnTo>
                    <a:pt x="299" y="43"/>
                  </a:lnTo>
                  <a:lnTo>
                    <a:pt x="298" y="43"/>
                  </a:lnTo>
                  <a:lnTo>
                    <a:pt x="295" y="43"/>
                  </a:lnTo>
                  <a:lnTo>
                    <a:pt x="288" y="43"/>
                  </a:lnTo>
                  <a:lnTo>
                    <a:pt x="288" y="30"/>
                  </a:lnTo>
                  <a:lnTo>
                    <a:pt x="288" y="27"/>
                  </a:lnTo>
                  <a:lnTo>
                    <a:pt x="289" y="25"/>
                  </a:lnTo>
                  <a:lnTo>
                    <a:pt x="292" y="24"/>
                  </a:lnTo>
                  <a:lnTo>
                    <a:pt x="295" y="24"/>
                  </a:lnTo>
                  <a:lnTo>
                    <a:pt x="295" y="18"/>
                  </a:lnTo>
                  <a:lnTo>
                    <a:pt x="288" y="13"/>
                  </a:lnTo>
                  <a:lnTo>
                    <a:pt x="286" y="27"/>
                  </a:lnTo>
                  <a:lnTo>
                    <a:pt x="277" y="29"/>
                  </a:lnTo>
                  <a:lnTo>
                    <a:pt x="266" y="21"/>
                  </a:lnTo>
                  <a:lnTo>
                    <a:pt x="257" y="24"/>
                  </a:lnTo>
                  <a:lnTo>
                    <a:pt x="256" y="28"/>
                  </a:lnTo>
                  <a:lnTo>
                    <a:pt x="254" y="31"/>
                  </a:lnTo>
                  <a:lnTo>
                    <a:pt x="252" y="34"/>
                  </a:lnTo>
                  <a:lnTo>
                    <a:pt x="250" y="36"/>
                  </a:lnTo>
                  <a:lnTo>
                    <a:pt x="244" y="39"/>
                  </a:lnTo>
                  <a:lnTo>
                    <a:pt x="237" y="42"/>
                  </a:lnTo>
                  <a:lnTo>
                    <a:pt x="230" y="44"/>
                  </a:lnTo>
                  <a:lnTo>
                    <a:pt x="223" y="47"/>
                  </a:lnTo>
                  <a:lnTo>
                    <a:pt x="221" y="49"/>
                  </a:lnTo>
                  <a:lnTo>
                    <a:pt x="219" y="50"/>
                  </a:lnTo>
                  <a:lnTo>
                    <a:pt x="217" y="52"/>
                  </a:lnTo>
                  <a:lnTo>
                    <a:pt x="216" y="56"/>
                  </a:lnTo>
                  <a:lnTo>
                    <a:pt x="194" y="51"/>
                  </a:lnTo>
                  <a:lnTo>
                    <a:pt x="187" y="54"/>
                  </a:lnTo>
                  <a:lnTo>
                    <a:pt x="187" y="45"/>
                  </a:lnTo>
                  <a:lnTo>
                    <a:pt x="190" y="38"/>
                  </a:lnTo>
                  <a:lnTo>
                    <a:pt x="196" y="30"/>
                  </a:lnTo>
                  <a:lnTo>
                    <a:pt x="191" y="32"/>
                  </a:lnTo>
                  <a:lnTo>
                    <a:pt x="187" y="32"/>
                  </a:lnTo>
                  <a:lnTo>
                    <a:pt x="158" y="32"/>
                  </a:lnTo>
                  <a:lnTo>
                    <a:pt x="158" y="24"/>
                  </a:lnTo>
                  <a:lnTo>
                    <a:pt x="154" y="24"/>
                  </a:lnTo>
                  <a:lnTo>
                    <a:pt x="156" y="13"/>
                  </a:lnTo>
                  <a:lnTo>
                    <a:pt x="154" y="9"/>
                  </a:lnTo>
                  <a:lnTo>
                    <a:pt x="152" y="6"/>
                  </a:lnTo>
                  <a:lnTo>
                    <a:pt x="150" y="5"/>
                  </a:lnTo>
                  <a:lnTo>
                    <a:pt x="148" y="5"/>
                  </a:lnTo>
                  <a:lnTo>
                    <a:pt x="142" y="5"/>
                  </a:lnTo>
                  <a:lnTo>
                    <a:pt x="133" y="6"/>
                  </a:lnTo>
                  <a:lnTo>
                    <a:pt x="124" y="3"/>
                  </a:lnTo>
                  <a:lnTo>
                    <a:pt x="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5" name="Freeform 545"/>
            <p:cNvSpPr>
              <a:spLocks/>
            </p:cNvSpPr>
            <p:nvPr/>
          </p:nvSpPr>
          <p:spPr bwMode="auto">
            <a:xfrm>
              <a:off x="6851650" y="4837113"/>
              <a:ext cx="161925" cy="161925"/>
            </a:xfrm>
            <a:custGeom>
              <a:avLst/>
              <a:gdLst>
                <a:gd name="T0" fmla="*/ 131048125 w 70"/>
                <a:gd name="T1" fmla="*/ 136088438 h 70"/>
                <a:gd name="T2" fmla="*/ 126007813 w 70"/>
                <a:gd name="T3" fmla="*/ 120967500 h 70"/>
                <a:gd name="T4" fmla="*/ 118448138 w 70"/>
                <a:gd name="T5" fmla="*/ 103327200 h 70"/>
                <a:gd name="T6" fmla="*/ 118448138 w 70"/>
                <a:gd name="T7" fmla="*/ 73085325 h 70"/>
                <a:gd name="T8" fmla="*/ 143649700 w 70"/>
                <a:gd name="T9" fmla="*/ 73085325 h 70"/>
                <a:gd name="T10" fmla="*/ 176410938 w 70"/>
                <a:gd name="T11" fmla="*/ 35282188 h 70"/>
                <a:gd name="T12" fmla="*/ 148690013 w 70"/>
                <a:gd name="T13" fmla="*/ 0 h 70"/>
                <a:gd name="T14" fmla="*/ 35282188 w 70"/>
                <a:gd name="T15" fmla="*/ 2520950 h 70"/>
                <a:gd name="T16" fmla="*/ 40322500 w 70"/>
                <a:gd name="T17" fmla="*/ 27722513 h 70"/>
                <a:gd name="T18" fmla="*/ 45362813 w 70"/>
                <a:gd name="T19" fmla="*/ 47883763 h 70"/>
                <a:gd name="T20" fmla="*/ 45362813 w 70"/>
                <a:gd name="T21" fmla="*/ 73085325 h 70"/>
                <a:gd name="T22" fmla="*/ 42843450 w 70"/>
                <a:gd name="T23" fmla="*/ 78125638 h 70"/>
                <a:gd name="T24" fmla="*/ 40322500 w 70"/>
                <a:gd name="T25" fmla="*/ 80645000 h 70"/>
                <a:gd name="T26" fmla="*/ 35282188 w 70"/>
                <a:gd name="T27" fmla="*/ 83165950 h 70"/>
                <a:gd name="T28" fmla="*/ 25201563 w 70"/>
                <a:gd name="T29" fmla="*/ 88206263 h 70"/>
                <a:gd name="T30" fmla="*/ 0 w 70"/>
                <a:gd name="T31" fmla="*/ 171370625 h 70"/>
                <a:gd name="T32" fmla="*/ 45362813 w 70"/>
                <a:gd name="T33" fmla="*/ 176410938 h 70"/>
                <a:gd name="T34" fmla="*/ 45362813 w 70"/>
                <a:gd name="T35" fmla="*/ 158770638 h 70"/>
                <a:gd name="T36" fmla="*/ 60483750 w 70"/>
                <a:gd name="T37" fmla="*/ 158770638 h 70"/>
                <a:gd name="T38" fmla="*/ 73085325 w 70"/>
                <a:gd name="T39" fmla="*/ 153730325 h 70"/>
                <a:gd name="T40" fmla="*/ 78125638 w 70"/>
                <a:gd name="T41" fmla="*/ 148690013 h 70"/>
                <a:gd name="T42" fmla="*/ 80645000 w 70"/>
                <a:gd name="T43" fmla="*/ 143649700 h 70"/>
                <a:gd name="T44" fmla="*/ 80645000 w 70"/>
                <a:gd name="T45" fmla="*/ 141128750 h 70"/>
                <a:gd name="T46" fmla="*/ 83165950 w 70"/>
                <a:gd name="T47" fmla="*/ 136088438 h 70"/>
                <a:gd name="T48" fmla="*/ 90725625 w 70"/>
                <a:gd name="T49" fmla="*/ 133569075 h 70"/>
                <a:gd name="T50" fmla="*/ 98286888 w 70"/>
                <a:gd name="T51" fmla="*/ 133569075 h 70"/>
                <a:gd name="T52" fmla="*/ 103327200 w 70"/>
                <a:gd name="T53" fmla="*/ 133569075 h 70"/>
                <a:gd name="T54" fmla="*/ 120967500 w 70"/>
                <a:gd name="T55" fmla="*/ 133569075 h 70"/>
                <a:gd name="T56" fmla="*/ 131048125 w 70"/>
                <a:gd name="T57" fmla="*/ 136088438 h 7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" h="70">
                  <a:moveTo>
                    <a:pt x="52" y="54"/>
                  </a:moveTo>
                  <a:lnTo>
                    <a:pt x="50" y="48"/>
                  </a:lnTo>
                  <a:lnTo>
                    <a:pt x="47" y="41"/>
                  </a:lnTo>
                  <a:lnTo>
                    <a:pt x="47" y="29"/>
                  </a:lnTo>
                  <a:lnTo>
                    <a:pt x="57" y="29"/>
                  </a:lnTo>
                  <a:lnTo>
                    <a:pt x="70" y="14"/>
                  </a:lnTo>
                  <a:lnTo>
                    <a:pt x="59" y="0"/>
                  </a:lnTo>
                  <a:lnTo>
                    <a:pt x="14" y="1"/>
                  </a:lnTo>
                  <a:lnTo>
                    <a:pt x="16" y="11"/>
                  </a:lnTo>
                  <a:lnTo>
                    <a:pt x="18" y="19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6" y="32"/>
                  </a:lnTo>
                  <a:lnTo>
                    <a:pt x="14" y="33"/>
                  </a:lnTo>
                  <a:lnTo>
                    <a:pt x="10" y="35"/>
                  </a:lnTo>
                  <a:lnTo>
                    <a:pt x="0" y="68"/>
                  </a:lnTo>
                  <a:lnTo>
                    <a:pt x="18" y="70"/>
                  </a:lnTo>
                  <a:lnTo>
                    <a:pt x="18" y="63"/>
                  </a:lnTo>
                  <a:lnTo>
                    <a:pt x="24" y="63"/>
                  </a:lnTo>
                  <a:lnTo>
                    <a:pt x="29" y="61"/>
                  </a:lnTo>
                  <a:lnTo>
                    <a:pt x="31" y="59"/>
                  </a:lnTo>
                  <a:lnTo>
                    <a:pt x="32" y="57"/>
                  </a:lnTo>
                  <a:lnTo>
                    <a:pt x="32" y="56"/>
                  </a:lnTo>
                  <a:lnTo>
                    <a:pt x="33" y="54"/>
                  </a:lnTo>
                  <a:lnTo>
                    <a:pt x="36" y="53"/>
                  </a:lnTo>
                  <a:lnTo>
                    <a:pt x="39" y="53"/>
                  </a:lnTo>
                  <a:lnTo>
                    <a:pt x="41" y="53"/>
                  </a:lnTo>
                  <a:lnTo>
                    <a:pt x="48" y="53"/>
                  </a:lnTo>
                  <a:lnTo>
                    <a:pt x="52" y="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6" name="Freeform 704"/>
            <p:cNvSpPr>
              <a:spLocks/>
            </p:cNvSpPr>
            <p:nvPr/>
          </p:nvSpPr>
          <p:spPr bwMode="auto">
            <a:xfrm>
              <a:off x="4527550" y="4906963"/>
              <a:ext cx="422275" cy="220662"/>
            </a:xfrm>
            <a:custGeom>
              <a:avLst/>
              <a:gdLst>
                <a:gd name="T0" fmla="*/ 254536575 w 182"/>
                <a:gd name="T1" fmla="*/ 22682200 h 96"/>
                <a:gd name="T2" fmla="*/ 181451250 w 182"/>
                <a:gd name="T3" fmla="*/ 15120938 h 96"/>
                <a:gd name="T4" fmla="*/ 151209375 w 182"/>
                <a:gd name="T5" fmla="*/ 30241875 h 96"/>
                <a:gd name="T6" fmla="*/ 143649700 w 182"/>
                <a:gd name="T7" fmla="*/ 42843450 h 96"/>
                <a:gd name="T8" fmla="*/ 126007813 w 182"/>
                <a:gd name="T9" fmla="*/ 45362813 h 96"/>
                <a:gd name="T10" fmla="*/ 113407825 w 182"/>
                <a:gd name="T11" fmla="*/ 40322500 h 96"/>
                <a:gd name="T12" fmla="*/ 100806250 w 182"/>
                <a:gd name="T13" fmla="*/ 32762825 h 96"/>
                <a:gd name="T14" fmla="*/ 80645000 w 182"/>
                <a:gd name="T15" fmla="*/ 65524063 h 96"/>
                <a:gd name="T16" fmla="*/ 50403125 w 182"/>
                <a:gd name="T17" fmla="*/ 95765938 h 96"/>
                <a:gd name="T18" fmla="*/ 0 w 182"/>
                <a:gd name="T19" fmla="*/ 161290000 h 96"/>
                <a:gd name="T20" fmla="*/ 20161250 w 182"/>
                <a:gd name="T21" fmla="*/ 191531875 h 96"/>
                <a:gd name="T22" fmla="*/ 73085325 w 182"/>
                <a:gd name="T23" fmla="*/ 194052825 h 96"/>
                <a:gd name="T24" fmla="*/ 75604688 w 182"/>
                <a:gd name="T25" fmla="*/ 211693125 h 96"/>
                <a:gd name="T26" fmla="*/ 85685313 w 182"/>
                <a:gd name="T27" fmla="*/ 229335013 h 96"/>
                <a:gd name="T28" fmla="*/ 105846563 w 182"/>
                <a:gd name="T29" fmla="*/ 239415638 h 96"/>
                <a:gd name="T30" fmla="*/ 126007813 w 182"/>
                <a:gd name="T31" fmla="*/ 241935000 h 96"/>
                <a:gd name="T32" fmla="*/ 219254388 w 182"/>
                <a:gd name="T33" fmla="*/ 173891575 h 96"/>
                <a:gd name="T34" fmla="*/ 246975313 w 182"/>
                <a:gd name="T35" fmla="*/ 173891575 h 96"/>
                <a:gd name="T36" fmla="*/ 254536575 w 182"/>
                <a:gd name="T37" fmla="*/ 178931888 h 96"/>
                <a:gd name="T38" fmla="*/ 259576888 w 182"/>
                <a:gd name="T39" fmla="*/ 194052825 h 96"/>
                <a:gd name="T40" fmla="*/ 287297813 w 182"/>
                <a:gd name="T41" fmla="*/ 221773750 h 96"/>
                <a:gd name="T42" fmla="*/ 345262200 w 182"/>
                <a:gd name="T43" fmla="*/ 168851263 h 96"/>
                <a:gd name="T44" fmla="*/ 370463763 w 182"/>
                <a:gd name="T45" fmla="*/ 168851263 h 96"/>
                <a:gd name="T46" fmla="*/ 375504075 w 182"/>
                <a:gd name="T47" fmla="*/ 176410938 h 96"/>
                <a:gd name="T48" fmla="*/ 428426563 w 182"/>
                <a:gd name="T49" fmla="*/ 181451250 h 96"/>
                <a:gd name="T50" fmla="*/ 428426563 w 182"/>
                <a:gd name="T51" fmla="*/ 156249688 h 96"/>
                <a:gd name="T52" fmla="*/ 430947513 w 182"/>
                <a:gd name="T53" fmla="*/ 146169063 h 96"/>
                <a:gd name="T54" fmla="*/ 443547500 w 182"/>
                <a:gd name="T55" fmla="*/ 146169063 h 96"/>
                <a:gd name="T56" fmla="*/ 458668438 w 182"/>
                <a:gd name="T57" fmla="*/ 126007813 h 96"/>
                <a:gd name="T58" fmla="*/ 355342825 w 182"/>
                <a:gd name="T59" fmla="*/ 83165950 h 96"/>
                <a:gd name="T60" fmla="*/ 357862188 w 182"/>
                <a:gd name="T61" fmla="*/ 52924075 h 96"/>
                <a:gd name="T62" fmla="*/ 367942813 w 182"/>
                <a:gd name="T63" fmla="*/ 42843450 h 96"/>
                <a:gd name="T64" fmla="*/ 372983125 w 182"/>
                <a:gd name="T65" fmla="*/ 27722513 h 96"/>
                <a:gd name="T66" fmla="*/ 304939700 w 182"/>
                <a:gd name="T67" fmla="*/ 20161250 h 96"/>
                <a:gd name="T68" fmla="*/ 282257500 w 182"/>
                <a:gd name="T69" fmla="*/ 22682200 h 9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82" h="96">
                  <a:moveTo>
                    <a:pt x="112" y="9"/>
                  </a:moveTo>
                  <a:lnTo>
                    <a:pt x="101" y="9"/>
                  </a:lnTo>
                  <a:lnTo>
                    <a:pt x="77" y="11"/>
                  </a:lnTo>
                  <a:lnTo>
                    <a:pt x="72" y="6"/>
                  </a:lnTo>
                  <a:lnTo>
                    <a:pt x="61" y="9"/>
                  </a:lnTo>
                  <a:lnTo>
                    <a:pt x="60" y="12"/>
                  </a:lnTo>
                  <a:lnTo>
                    <a:pt x="59" y="15"/>
                  </a:lnTo>
                  <a:lnTo>
                    <a:pt x="57" y="17"/>
                  </a:lnTo>
                  <a:lnTo>
                    <a:pt x="52" y="18"/>
                  </a:lnTo>
                  <a:lnTo>
                    <a:pt x="50" y="18"/>
                  </a:lnTo>
                  <a:lnTo>
                    <a:pt x="47" y="17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40" y="13"/>
                  </a:lnTo>
                  <a:lnTo>
                    <a:pt x="35" y="22"/>
                  </a:lnTo>
                  <a:lnTo>
                    <a:pt x="32" y="26"/>
                  </a:lnTo>
                  <a:lnTo>
                    <a:pt x="28" y="30"/>
                  </a:lnTo>
                  <a:lnTo>
                    <a:pt x="20" y="38"/>
                  </a:lnTo>
                  <a:lnTo>
                    <a:pt x="9" y="51"/>
                  </a:lnTo>
                  <a:lnTo>
                    <a:pt x="0" y="64"/>
                  </a:lnTo>
                  <a:lnTo>
                    <a:pt x="0" y="75"/>
                  </a:lnTo>
                  <a:lnTo>
                    <a:pt x="8" y="76"/>
                  </a:lnTo>
                  <a:lnTo>
                    <a:pt x="18" y="77"/>
                  </a:lnTo>
                  <a:lnTo>
                    <a:pt x="29" y="77"/>
                  </a:lnTo>
                  <a:lnTo>
                    <a:pt x="29" y="80"/>
                  </a:lnTo>
                  <a:lnTo>
                    <a:pt x="30" y="84"/>
                  </a:lnTo>
                  <a:lnTo>
                    <a:pt x="32" y="88"/>
                  </a:lnTo>
                  <a:lnTo>
                    <a:pt x="34" y="91"/>
                  </a:lnTo>
                  <a:lnTo>
                    <a:pt x="37" y="93"/>
                  </a:lnTo>
                  <a:lnTo>
                    <a:pt x="42" y="95"/>
                  </a:lnTo>
                  <a:lnTo>
                    <a:pt x="46" y="96"/>
                  </a:lnTo>
                  <a:lnTo>
                    <a:pt x="50" y="96"/>
                  </a:lnTo>
                  <a:lnTo>
                    <a:pt x="74" y="93"/>
                  </a:lnTo>
                  <a:lnTo>
                    <a:pt x="87" y="69"/>
                  </a:lnTo>
                  <a:lnTo>
                    <a:pt x="94" y="69"/>
                  </a:lnTo>
                  <a:lnTo>
                    <a:pt x="98" y="69"/>
                  </a:lnTo>
                  <a:lnTo>
                    <a:pt x="100" y="70"/>
                  </a:lnTo>
                  <a:lnTo>
                    <a:pt x="101" y="71"/>
                  </a:lnTo>
                  <a:lnTo>
                    <a:pt x="102" y="73"/>
                  </a:lnTo>
                  <a:lnTo>
                    <a:pt x="103" y="77"/>
                  </a:lnTo>
                  <a:lnTo>
                    <a:pt x="106" y="82"/>
                  </a:lnTo>
                  <a:lnTo>
                    <a:pt x="114" y="88"/>
                  </a:lnTo>
                  <a:lnTo>
                    <a:pt x="121" y="93"/>
                  </a:lnTo>
                  <a:lnTo>
                    <a:pt x="137" y="67"/>
                  </a:lnTo>
                  <a:lnTo>
                    <a:pt x="143" y="67"/>
                  </a:lnTo>
                  <a:lnTo>
                    <a:pt x="147" y="67"/>
                  </a:lnTo>
                  <a:lnTo>
                    <a:pt x="148" y="68"/>
                  </a:lnTo>
                  <a:lnTo>
                    <a:pt x="149" y="70"/>
                  </a:lnTo>
                  <a:lnTo>
                    <a:pt x="150" y="72"/>
                  </a:lnTo>
                  <a:lnTo>
                    <a:pt x="170" y="72"/>
                  </a:lnTo>
                  <a:lnTo>
                    <a:pt x="170" y="64"/>
                  </a:lnTo>
                  <a:lnTo>
                    <a:pt x="170" y="62"/>
                  </a:lnTo>
                  <a:lnTo>
                    <a:pt x="170" y="60"/>
                  </a:lnTo>
                  <a:lnTo>
                    <a:pt x="171" y="58"/>
                  </a:lnTo>
                  <a:lnTo>
                    <a:pt x="172" y="58"/>
                  </a:lnTo>
                  <a:lnTo>
                    <a:pt x="176" y="58"/>
                  </a:lnTo>
                  <a:lnTo>
                    <a:pt x="182" y="58"/>
                  </a:lnTo>
                  <a:lnTo>
                    <a:pt x="182" y="50"/>
                  </a:lnTo>
                  <a:lnTo>
                    <a:pt x="171" y="51"/>
                  </a:lnTo>
                  <a:lnTo>
                    <a:pt x="141" y="33"/>
                  </a:lnTo>
                  <a:lnTo>
                    <a:pt x="141" y="24"/>
                  </a:lnTo>
                  <a:lnTo>
                    <a:pt x="142" y="21"/>
                  </a:lnTo>
                  <a:lnTo>
                    <a:pt x="144" y="18"/>
                  </a:lnTo>
                  <a:lnTo>
                    <a:pt x="146" y="17"/>
                  </a:lnTo>
                  <a:lnTo>
                    <a:pt x="147" y="14"/>
                  </a:lnTo>
                  <a:lnTo>
                    <a:pt x="148" y="11"/>
                  </a:lnTo>
                  <a:lnTo>
                    <a:pt x="148" y="6"/>
                  </a:lnTo>
                  <a:lnTo>
                    <a:pt x="121" y="8"/>
                  </a:lnTo>
                  <a:lnTo>
                    <a:pt x="108" y="0"/>
                  </a:lnTo>
                  <a:lnTo>
                    <a:pt x="112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7" name="Freeform 705"/>
            <p:cNvSpPr>
              <a:spLocks/>
            </p:cNvSpPr>
            <p:nvPr/>
          </p:nvSpPr>
          <p:spPr bwMode="auto">
            <a:xfrm>
              <a:off x="5576888" y="4713288"/>
              <a:ext cx="619125" cy="398462"/>
            </a:xfrm>
            <a:custGeom>
              <a:avLst/>
              <a:gdLst>
                <a:gd name="T0" fmla="*/ 609877093 w 267"/>
                <a:gd name="T1" fmla="*/ 110886875 h 172"/>
                <a:gd name="T2" fmla="*/ 622477066 w 267"/>
                <a:gd name="T3" fmla="*/ 100806250 h 172"/>
                <a:gd name="T4" fmla="*/ 630038319 w 267"/>
                <a:gd name="T5" fmla="*/ 88206263 h 172"/>
                <a:gd name="T6" fmla="*/ 645159239 w 267"/>
                <a:gd name="T7" fmla="*/ 73085325 h 172"/>
                <a:gd name="T8" fmla="*/ 660280159 w 267"/>
                <a:gd name="T9" fmla="*/ 68045013 h 172"/>
                <a:gd name="T10" fmla="*/ 667839825 w 267"/>
                <a:gd name="T11" fmla="*/ 57964388 h 172"/>
                <a:gd name="T12" fmla="*/ 645159239 w 267"/>
                <a:gd name="T13" fmla="*/ 47883763 h 172"/>
                <a:gd name="T14" fmla="*/ 609877093 w 267"/>
                <a:gd name="T15" fmla="*/ 32762825 h 172"/>
                <a:gd name="T16" fmla="*/ 577114307 w 267"/>
                <a:gd name="T17" fmla="*/ 25201563 h 172"/>
                <a:gd name="T18" fmla="*/ 546872467 w 267"/>
                <a:gd name="T19" fmla="*/ 27722513 h 172"/>
                <a:gd name="T20" fmla="*/ 531751548 w 267"/>
                <a:gd name="T21" fmla="*/ 0 h 172"/>
                <a:gd name="T22" fmla="*/ 425905110 w 267"/>
                <a:gd name="T23" fmla="*/ 47883763 h 172"/>
                <a:gd name="T24" fmla="*/ 380542351 w 267"/>
                <a:gd name="T25" fmla="*/ 73085325 h 172"/>
                <a:gd name="T26" fmla="*/ 335179592 w 267"/>
                <a:gd name="T27" fmla="*/ 68045013 h 172"/>
                <a:gd name="T28" fmla="*/ 325098979 w 267"/>
                <a:gd name="T29" fmla="*/ 83165950 h 172"/>
                <a:gd name="T30" fmla="*/ 304937753 w 267"/>
                <a:gd name="T31" fmla="*/ 93246575 h 172"/>
                <a:gd name="T32" fmla="*/ 259574994 w 267"/>
                <a:gd name="T33" fmla="*/ 103327200 h 172"/>
                <a:gd name="T34" fmla="*/ 254534687 w 267"/>
                <a:gd name="T35" fmla="*/ 141128750 h 172"/>
                <a:gd name="T36" fmla="*/ 166330116 w 267"/>
                <a:gd name="T37" fmla="*/ 163810950 h 172"/>
                <a:gd name="T38" fmla="*/ 108365797 w 267"/>
                <a:gd name="T39" fmla="*/ 163810950 h 172"/>
                <a:gd name="T40" fmla="*/ 95765825 w 267"/>
                <a:gd name="T41" fmla="*/ 158770638 h 172"/>
                <a:gd name="T42" fmla="*/ 93244878 w 267"/>
                <a:gd name="T43" fmla="*/ 146169063 h 172"/>
                <a:gd name="T44" fmla="*/ 80644905 w 267"/>
                <a:gd name="T45" fmla="*/ 136088438 h 172"/>
                <a:gd name="T46" fmla="*/ 63003038 w 267"/>
                <a:gd name="T47" fmla="*/ 163810950 h 172"/>
                <a:gd name="T48" fmla="*/ 60483679 w 267"/>
                <a:gd name="T49" fmla="*/ 176410938 h 172"/>
                <a:gd name="T50" fmla="*/ 52922425 w 267"/>
                <a:gd name="T51" fmla="*/ 178931888 h 172"/>
                <a:gd name="T52" fmla="*/ 42841812 w 267"/>
                <a:gd name="T53" fmla="*/ 181451250 h 172"/>
                <a:gd name="T54" fmla="*/ 35282146 w 267"/>
                <a:gd name="T55" fmla="*/ 194052825 h 172"/>
                <a:gd name="T56" fmla="*/ 20161226 w 267"/>
                <a:gd name="T57" fmla="*/ 236894688 h 172"/>
                <a:gd name="T58" fmla="*/ 0 w 267"/>
                <a:gd name="T59" fmla="*/ 287297813 h 172"/>
                <a:gd name="T60" fmla="*/ 15120920 w 267"/>
                <a:gd name="T61" fmla="*/ 325100950 h 172"/>
                <a:gd name="T62" fmla="*/ 27720892 w 267"/>
                <a:gd name="T63" fmla="*/ 340221888 h 172"/>
                <a:gd name="T64" fmla="*/ 45362759 w 267"/>
                <a:gd name="T65" fmla="*/ 347781563 h 172"/>
                <a:gd name="T66" fmla="*/ 80644905 w 267"/>
                <a:gd name="T67" fmla="*/ 360383138 h 172"/>
                <a:gd name="T68" fmla="*/ 90725518 w 267"/>
                <a:gd name="T69" fmla="*/ 372983125 h 172"/>
                <a:gd name="T70" fmla="*/ 95765825 w 267"/>
                <a:gd name="T71" fmla="*/ 380544388 h 172"/>
                <a:gd name="T72" fmla="*/ 118446410 w 267"/>
                <a:gd name="T73" fmla="*/ 383063750 h 172"/>
                <a:gd name="T74" fmla="*/ 118446410 w 267"/>
                <a:gd name="T75" fmla="*/ 403225000 h 172"/>
                <a:gd name="T76" fmla="*/ 126007664 w 267"/>
                <a:gd name="T77" fmla="*/ 410786263 h 172"/>
                <a:gd name="T78" fmla="*/ 161289810 w 267"/>
                <a:gd name="T79" fmla="*/ 415826575 h 172"/>
                <a:gd name="T80" fmla="*/ 229333154 w 267"/>
                <a:gd name="T81" fmla="*/ 433466875 h 172"/>
                <a:gd name="T82" fmla="*/ 312499006 w 267"/>
                <a:gd name="T83" fmla="*/ 378023438 h 172"/>
                <a:gd name="T84" fmla="*/ 337700539 w 267"/>
                <a:gd name="T85" fmla="*/ 372983125 h 172"/>
                <a:gd name="T86" fmla="*/ 350300512 w 267"/>
                <a:gd name="T87" fmla="*/ 362902500 h 172"/>
                <a:gd name="T88" fmla="*/ 365421431 w 267"/>
                <a:gd name="T89" fmla="*/ 350302513 h 172"/>
                <a:gd name="T90" fmla="*/ 395663271 w 267"/>
                <a:gd name="T91" fmla="*/ 342741250 h 172"/>
                <a:gd name="T92" fmla="*/ 493950042 w 267"/>
                <a:gd name="T93" fmla="*/ 325100950 h 172"/>
                <a:gd name="T94" fmla="*/ 516630628 w 267"/>
                <a:gd name="T95" fmla="*/ 325100950 h 172"/>
                <a:gd name="T96" fmla="*/ 531751548 w 267"/>
                <a:gd name="T97" fmla="*/ 309980013 h 172"/>
                <a:gd name="T98" fmla="*/ 546872467 w 267"/>
                <a:gd name="T99" fmla="*/ 277217188 h 172"/>
                <a:gd name="T100" fmla="*/ 572074000 w 267"/>
                <a:gd name="T101" fmla="*/ 254536575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7" h="172">
                  <a:moveTo>
                    <a:pt x="238" y="46"/>
                  </a:moveTo>
                  <a:lnTo>
                    <a:pt x="242" y="44"/>
                  </a:lnTo>
                  <a:lnTo>
                    <a:pt x="245" y="42"/>
                  </a:lnTo>
                  <a:lnTo>
                    <a:pt x="247" y="40"/>
                  </a:lnTo>
                  <a:lnTo>
                    <a:pt x="249" y="38"/>
                  </a:lnTo>
                  <a:lnTo>
                    <a:pt x="250" y="35"/>
                  </a:lnTo>
                  <a:lnTo>
                    <a:pt x="252" y="31"/>
                  </a:lnTo>
                  <a:lnTo>
                    <a:pt x="256" y="29"/>
                  </a:lnTo>
                  <a:lnTo>
                    <a:pt x="260" y="28"/>
                  </a:lnTo>
                  <a:lnTo>
                    <a:pt x="262" y="27"/>
                  </a:lnTo>
                  <a:lnTo>
                    <a:pt x="264" y="26"/>
                  </a:lnTo>
                  <a:lnTo>
                    <a:pt x="265" y="23"/>
                  </a:lnTo>
                  <a:lnTo>
                    <a:pt x="267" y="19"/>
                  </a:lnTo>
                  <a:lnTo>
                    <a:pt x="256" y="19"/>
                  </a:lnTo>
                  <a:lnTo>
                    <a:pt x="256" y="13"/>
                  </a:lnTo>
                  <a:lnTo>
                    <a:pt x="242" y="13"/>
                  </a:lnTo>
                  <a:lnTo>
                    <a:pt x="236" y="8"/>
                  </a:lnTo>
                  <a:lnTo>
                    <a:pt x="229" y="10"/>
                  </a:lnTo>
                  <a:lnTo>
                    <a:pt x="220" y="11"/>
                  </a:lnTo>
                  <a:lnTo>
                    <a:pt x="217" y="11"/>
                  </a:lnTo>
                  <a:lnTo>
                    <a:pt x="211" y="9"/>
                  </a:lnTo>
                  <a:lnTo>
                    <a:pt x="211" y="0"/>
                  </a:lnTo>
                  <a:lnTo>
                    <a:pt x="169" y="8"/>
                  </a:lnTo>
                  <a:lnTo>
                    <a:pt x="169" y="19"/>
                  </a:lnTo>
                  <a:lnTo>
                    <a:pt x="157" y="29"/>
                  </a:lnTo>
                  <a:lnTo>
                    <a:pt x="151" y="29"/>
                  </a:lnTo>
                  <a:lnTo>
                    <a:pt x="142" y="28"/>
                  </a:lnTo>
                  <a:lnTo>
                    <a:pt x="133" y="27"/>
                  </a:lnTo>
                  <a:lnTo>
                    <a:pt x="132" y="30"/>
                  </a:lnTo>
                  <a:lnTo>
                    <a:pt x="129" y="33"/>
                  </a:lnTo>
                  <a:lnTo>
                    <a:pt x="126" y="35"/>
                  </a:lnTo>
                  <a:lnTo>
                    <a:pt x="121" y="37"/>
                  </a:lnTo>
                  <a:lnTo>
                    <a:pt x="112" y="40"/>
                  </a:lnTo>
                  <a:lnTo>
                    <a:pt x="103" y="41"/>
                  </a:lnTo>
                  <a:lnTo>
                    <a:pt x="103" y="53"/>
                  </a:lnTo>
                  <a:lnTo>
                    <a:pt x="101" y="56"/>
                  </a:lnTo>
                  <a:lnTo>
                    <a:pt x="99" y="60"/>
                  </a:lnTo>
                  <a:lnTo>
                    <a:pt x="66" y="65"/>
                  </a:lnTo>
                  <a:lnTo>
                    <a:pt x="49" y="65"/>
                  </a:lnTo>
                  <a:lnTo>
                    <a:pt x="43" y="65"/>
                  </a:lnTo>
                  <a:lnTo>
                    <a:pt x="40" y="64"/>
                  </a:lnTo>
                  <a:lnTo>
                    <a:pt x="38" y="63"/>
                  </a:lnTo>
                  <a:lnTo>
                    <a:pt x="37" y="61"/>
                  </a:lnTo>
                  <a:lnTo>
                    <a:pt x="37" y="58"/>
                  </a:lnTo>
                  <a:lnTo>
                    <a:pt x="35" y="56"/>
                  </a:lnTo>
                  <a:lnTo>
                    <a:pt x="32" y="54"/>
                  </a:lnTo>
                  <a:lnTo>
                    <a:pt x="25" y="53"/>
                  </a:lnTo>
                  <a:lnTo>
                    <a:pt x="25" y="65"/>
                  </a:lnTo>
                  <a:lnTo>
                    <a:pt x="25" y="69"/>
                  </a:lnTo>
                  <a:lnTo>
                    <a:pt x="24" y="70"/>
                  </a:lnTo>
                  <a:lnTo>
                    <a:pt x="23" y="71"/>
                  </a:lnTo>
                  <a:lnTo>
                    <a:pt x="21" y="71"/>
                  </a:lnTo>
                  <a:lnTo>
                    <a:pt x="19" y="71"/>
                  </a:lnTo>
                  <a:lnTo>
                    <a:pt x="17" y="72"/>
                  </a:lnTo>
                  <a:lnTo>
                    <a:pt x="16" y="73"/>
                  </a:lnTo>
                  <a:lnTo>
                    <a:pt x="14" y="77"/>
                  </a:lnTo>
                  <a:lnTo>
                    <a:pt x="11" y="88"/>
                  </a:lnTo>
                  <a:lnTo>
                    <a:pt x="8" y="94"/>
                  </a:lnTo>
                  <a:lnTo>
                    <a:pt x="8" y="114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6" y="129"/>
                  </a:lnTo>
                  <a:lnTo>
                    <a:pt x="8" y="132"/>
                  </a:lnTo>
                  <a:lnTo>
                    <a:pt x="11" y="135"/>
                  </a:lnTo>
                  <a:lnTo>
                    <a:pt x="14" y="137"/>
                  </a:lnTo>
                  <a:lnTo>
                    <a:pt x="18" y="138"/>
                  </a:lnTo>
                  <a:lnTo>
                    <a:pt x="26" y="140"/>
                  </a:lnTo>
                  <a:lnTo>
                    <a:pt x="32" y="143"/>
                  </a:lnTo>
                  <a:lnTo>
                    <a:pt x="35" y="146"/>
                  </a:lnTo>
                  <a:lnTo>
                    <a:pt x="36" y="148"/>
                  </a:lnTo>
                  <a:lnTo>
                    <a:pt x="37" y="149"/>
                  </a:lnTo>
                  <a:lnTo>
                    <a:pt x="38" y="151"/>
                  </a:lnTo>
                  <a:lnTo>
                    <a:pt x="41" y="151"/>
                  </a:lnTo>
                  <a:lnTo>
                    <a:pt x="47" y="152"/>
                  </a:lnTo>
                  <a:lnTo>
                    <a:pt x="47" y="158"/>
                  </a:lnTo>
                  <a:lnTo>
                    <a:pt x="47" y="160"/>
                  </a:lnTo>
                  <a:lnTo>
                    <a:pt x="48" y="161"/>
                  </a:lnTo>
                  <a:lnTo>
                    <a:pt x="50" y="163"/>
                  </a:lnTo>
                  <a:lnTo>
                    <a:pt x="52" y="165"/>
                  </a:lnTo>
                  <a:lnTo>
                    <a:pt x="64" y="165"/>
                  </a:lnTo>
                  <a:lnTo>
                    <a:pt x="70" y="171"/>
                  </a:lnTo>
                  <a:lnTo>
                    <a:pt x="91" y="172"/>
                  </a:lnTo>
                  <a:lnTo>
                    <a:pt x="126" y="152"/>
                  </a:lnTo>
                  <a:lnTo>
                    <a:pt x="124" y="150"/>
                  </a:lnTo>
                  <a:lnTo>
                    <a:pt x="130" y="149"/>
                  </a:lnTo>
                  <a:lnTo>
                    <a:pt x="134" y="148"/>
                  </a:lnTo>
                  <a:lnTo>
                    <a:pt x="136" y="146"/>
                  </a:lnTo>
                  <a:lnTo>
                    <a:pt x="139" y="144"/>
                  </a:lnTo>
                  <a:lnTo>
                    <a:pt x="142" y="141"/>
                  </a:lnTo>
                  <a:lnTo>
                    <a:pt x="145" y="139"/>
                  </a:lnTo>
                  <a:lnTo>
                    <a:pt x="150" y="137"/>
                  </a:lnTo>
                  <a:lnTo>
                    <a:pt x="157" y="136"/>
                  </a:lnTo>
                  <a:lnTo>
                    <a:pt x="194" y="134"/>
                  </a:lnTo>
                  <a:lnTo>
                    <a:pt x="196" y="129"/>
                  </a:lnTo>
                  <a:lnTo>
                    <a:pt x="201" y="129"/>
                  </a:lnTo>
                  <a:lnTo>
                    <a:pt x="205" y="129"/>
                  </a:lnTo>
                  <a:lnTo>
                    <a:pt x="208" y="126"/>
                  </a:lnTo>
                  <a:lnTo>
                    <a:pt x="211" y="123"/>
                  </a:lnTo>
                  <a:lnTo>
                    <a:pt x="213" y="119"/>
                  </a:lnTo>
                  <a:lnTo>
                    <a:pt x="217" y="110"/>
                  </a:lnTo>
                  <a:lnTo>
                    <a:pt x="218" y="102"/>
                  </a:lnTo>
                  <a:lnTo>
                    <a:pt x="227" y="101"/>
                  </a:lnTo>
                  <a:lnTo>
                    <a:pt x="238" y="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8" name="Freeform 706"/>
            <p:cNvSpPr>
              <a:spLocks/>
            </p:cNvSpPr>
            <p:nvPr/>
          </p:nvSpPr>
          <p:spPr bwMode="auto">
            <a:xfrm>
              <a:off x="5302250" y="5005388"/>
              <a:ext cx="261938" cy="173037"/>
            </a:xfrm>
            <a:custGeom>
              <a:avLst/>
              <a:gdLst>
                <a:gd name="T0" fmla="*/ 226813430 w 113"/>
                <a:gd name="T1" fmla="*/ 65524338 h 75"/>
                <a:gd name="T2" fmla="*/ 246974624 w 113"/>
                <a:gd name="T3" fmla="*/ 57964631 h 75"/>
                <a:gd name="T4" fmla="*/ 264614875 w 113"/>
                <a:gd name="T5" fmla="*/ 47883964 h 75"/>
                <a:gd name="T6" fmla="*/ 272176116 w 113"/>
                <a:gd name="T7" fmla="*/ 37803296 h 75"/>
                <a:gd name="T8" fmla="*/ 279735770 w 113"/>
                <a:gd name="T9" fmla="*/ 32762963 h 75"/>
                <a:gd name="T10" fmla="*/ 284776069 w 113"/>
                <a:gd name="T11" fmla="*/ 25201668 h 75"/>
                <a:gd name="T12" fmla="*/ 284776069 w 113"/>
                <a:gd name="T13" fmla="*/ 20161335 h 75"/>
                <a:gd name="T14" fmla="*/ 284776069 w 113"/>
                <a:gd name="T15" fmla="*/ 0 h 75"/>
                <a:gd name="T16" fmla="*/ 264614875 w 113"/>
                <a:gd name="T17" fmla="*/ 7561294 h 75"/>
                <a:gd name="T18" fmla="*/ 241934326 w 113"/>
                <a:gd name="T19" fmla="*/ 15121001 h 75"/>
                <a:gd name="T20" fmla="*/ 216732833 w 113"/>
                <a:gd name="T21" fmla="*/ 22682295 h 75"/>
                <a:gd name="T22" fmla="*/ 194050697 w 113"/>
                <a:gd name="T23" fmla="*/ 25201668 h 75"/>
                <a:gd name="T24" fmla="*/ 181450744 w 113"/>
                <a:gd name="T25" fmla="*/ 27722629 h 75"/>
                <a:gd name="T26" fmla="*/ 171370147 w 113"/>
                <a:gd name="T27" fmla="*/ 30242002 h 75"/>
                <a:gd name="T28" fmla="*/ 158768607 w 113"/>
                <a:gd name="T29" fmla="*/ 35282336 h 75"/>
                <a:gd name="T30" fmla="*/ 151208954 w 113"/>
                <a:gd name="T31" fmla="*/ 42843630 h 75"/>
                <a:gd name="T32" fmla="*/ 143647712 w 113"/>
                <a:gd name="T33" fmla="*/ 47883964 h 75"/>
                <a:gd name="T34" fmla="*/ 138607414 w 113"/>
                <a:gd name="T35" fmla="*/ 55443670 h 75"/>
                <a:gd name="T36" fmla="*/ 133567115 w 113"/>
                <a:gd name="T37" fmla="*/ 63004965 h 75"/>
                <a:gd name="T38" fmla="*/ 131047760 w 113"/>
                <a:gd name="T39" fmla="*/ 73085632 h 75"/>
                <a:gd name="T40" fmla="*/ 103325325 w 113"/>
                <a:gd name="T41" fmla="*/ 73085632 h 75"/>
                <a:gd name="T42" fmla="*/ 75604477 w 113"/>
                <a:gd name="T43" fmla="*/ 70564671 h 75"/>
                <a:gd name="T44" fmla="*/ 55443283 w 113"/>
                <a:gd name="T45" fmla="*/ 65524338 h 75"/>
                <a:gd name="T46" fmla="*/ 37801445 w 113"/>
                <a:gd name="T47" fmla="*/ 57964631 h 75"/>
                <a:gd name="T48" fmla="*/ 17640251 w 113"/>
                <a:gd name="T49" fmla="*/ 52924297 h 75"/>
                <a:gd name="T50" fmla="*/ 0 w 113"/>
                <a:gd name="T51" fmla="*/ 73085632 h 75"/>
                <a:gd name="T52" fmla="*/ 12599952 w 113"/>
                <a:gd name="T53" fmla="*/ 146169676 h 75"/>
                <a:gd name="T54" fmla="*/ 20161194 w 113"/>
                <a:gd name="T55" fmla="*/ 148690637 h 75"/>
                <a:gd name="T56" fmla="*/ 27720848 w 113"/>
                <a:gd name="T57" fmla="*/ 153730971 h 75"/>
                <a:gd name="T58" fmla="*/ 32761146 w 113"/>
                <a:gd name="T59" fmla="*/ 156250344 h 75"/>
                <a:gd name="T60" fmla="*/ 35282089 w 113"/>
                <a:gd name="T61" fmla="*/ 166331011 h 75"/>
                <a:gd name="T62" fmla="*/ 35282089 w 113"/>
                <a:gd name="T63" fmla="*/ 189013306 h 75"/>
                <a:gd name="T64" fmla="*/ 57962638 w 113"/>
                <a:gd name="T65" fmla="*/ 189013306 h 75"/>
                <a:gd name="T66" fmla="*/ 73083534 w 113"/>
                <a:gd name="T67" fmla="*/ 186492346 h 75"/>
                <a:gd name="T68" fmla="*/ 83164131 w 113"/>
                <a:gd name="T69" fmla="*/ 181452012 h 75"/>
                <a:gd name="T70" fmla="*/ 88204429 w 113"/>
                <a:gd name="T71" fmla="*/ 173892305 h 75"/>
                <a:gd name="T72" fmla="*/ 90725372 w 113"/>
                <a:gd name="T73" fmla="*/ 168851972 h 75"/>
                <a:gd name="T74" fmla="*/ 98285026 w 113"/>
                <a:gd name="T75" fmla="*/ 166331011 h 75"/>
                <a:gd name="T76" fmla="*/ 105846267 w 113"/>
                <a:gd name="T77" fmla="*/ 163811638 h 75"/>
                <a:gd name="T78" fmla="*/ 120967163 w 113"/>
                <a:gd name="T79" fmla="*/ 161290677 h 75"/>
                <a:gd name="T80" fmla="*/ 123486518 w 113"/>
                <a:gd name="T81" fmla="*/ 168851972 h 75"/>
                <a:gd name="T82" fmla="*/ 128526817 w 113"/>
                <a:gd name="T83" fmla="*/ 173892305 h 75"/>
                <a:gd name="T84" fmla="*/ 131047760 w 113"/>
                <a:gd name="T85" fmla="*/ 176411678 h 75"/>
                <a:gd name="T86" fmla="*/ 141128357 w 113"/>
                <a:gd name="T87" fmla="*/ 181452012 h 75"/>
                <a:gd name="T88" fmla="*/ 183970100 w 113"/>
                <a:gd name="T89" fmla="*/ 181452012 h 75"/>
                <a:gd name="T90" fmla="*/ 176410446 w 113"/>
                <a:gd name="T91" fmla="*/ 141129343 h 75"/>
                <a:gd name="T92" fmla="*/ 189010398 w 113"/>
                <a:gd name="T93" fmla="*/ 136089009 h 75"/>
                <a:gd name="T94" fmla="*/ 199090995 w 113"/>
                <a:gd name="T95" fmla="*/ 131048675 h 75"/>
                <a:gd name="T96" fmla="*/ 206652237 w 113"/>
                <a:gd name="T97" fmla="*/ 123488969 h 75"/>
                <a:gd name="T98" fmla="*/ 214211890 w 113"/>
                <a:gd name="T99" fmla="*/ 115927674 h 75"/>
                <a:gd name="T100" fmla="*/ 221773132 w 113"/>
                <a:gd name="T101" fmla="*/ 90726006 h 75"/>
                <a:gd name="T102" fmla="*/ 226813430 w 113"/>
                <a:gd name="T103" fmla="*/ 65524338 h 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" h="75">
                  <a:moveTo>
                    <a:pt x="90" y="26"/>
                  </a:moveTo>
                  <a:lnTo>
                    <a:pt x="98" y="23"/>
                  </a:lnTo>
                  <a:lnTo>
                    <a:pt x="105" y="19"/>
                  </a:lnTo>
                  <a:lnTo>
                    <a:pt x="108" y="15"/>
                  </a:lnTo>
                  <a:lnTo>
                    <a:pt x="111" y="13"/>
                  </a:lnTo>
                  <a:lnTo>
                    <a:pt x="113" y="10"/>
                  </a:lnTo>
                  <a:lnTo>
                    <a:pt x="113" y="8"/>
                  </a:lnTo>
                  <a:lnTo>
                    <a:pt x="113" y="0"/>
                  </a:lnTo>
                  <a:lnTo>
                    <a:pt x="105" y="3"/>
                  </a:lnTo>
                  <a:lnTo>
                    <a:pt x="96" y="6"/>
                  </a:lnTo>
                  <a:lnTo>
                    <a:pt x="86" y="9"/>
                  </a:lnTo>
                  <a:lnTo>
                    <a:pt x="77" y="10"/>
                  </a:lnTo>
                  <a:lnTo>
                    <a:pt x="72" y="11"/>
                  </a:lnTo>
                  <a:lnTo>
                    <a:pt x="68" y="12"/>
                  </a:lnTo>
                  <a:lnTo>
                    <a:pt x="63" y="14"/>
                  </a:lnTo>
                  <a:lnTo>
                    <a:pt x="60" y="17"/>
                  </a:lnTo>
                  <a:lnTo>
                    <a:pt x="57" y="19"/>
                  </a:lnTo>
                  <a:lnTo>
                    <a:pt x="55" y="22"/>
                  </a:lnTo>
                  <a:lnTo>
                    <a:pt x="53" y="25"/>
                  </a:lnTo>
                  <a:lnTo>
                    <a:pt x="52" y="29"/>
                  </a:lnTo>
                  <a:lnTo>
                    <a:pt x="41" y="29"/>
                  </a:lnTo>
                  <a:lnTo>
                    <a:pt x="30" y="28"/>
                  </a:lnTo>
                  <a:lnTo>
                    <a:pt x="22" y="26"/>
                  </a:lnTo>
                  <a:lnTo>
                    <a:pt x="15" y="23"/>
                  </a:lnTo>
                  <a:lnTo>
                    <a:pt x="7" y="21"/>
                  </a:lnTo>
                  <a:lnTo>
                    <a:pt x="0" y="29"/>
                  </a:lnTo>
                  <a:lnTo>
                    <a:pt x="5" y="58"/>
                  </a:lnTo>
                  <a:lnTo>
                    <a:pt x="8" y="59"/>
                  </a:lnTo>
                  <a:lnTo>
                    <a:pt x="11" y="61"/>
                  </a:lnTo>
                  <a:lnTo>
                    <a:pt x="13" y="62"/>
                  </a:lnTo>
                  <a:lnTo>
                    <a:pt x="14" y="66"/>
                  </a:lnTo>
                  <a:lnTo>
                    <a:pt x="14" y="75"/>
                  </a:lnTo>
                  <a:lnTo>
                    <a:pt x="23" y="75"/>
                  </a:lnTo>
                  <a:lnTo>
                    <a:pt x="29" y="74"/>
                  </a:lnTo>
                  <a:lnTo>
                    <a:pt x="33" y="72"/>
                  </a:lnTo>
                  <a:lnTo>
                    <a:pt x="35" y="69"/>
                  </a:lnTo>
                  <a:lnTo>
                    <a:pt x="36" y="67"/>
                  </a:lnTo>
                  <a:lnTo>
                    <a:pt x="39" y="66"/>
                  </a:lnTo>
                  <a:lnTo>
                    <a:pt x="42" y="65"/>
                  </a:lnTo>
                  <a:lnTo>
                    <a:pt x="48" y="64"/>
                  </a:lnTo>
                  <a:lnTo>
                    <a:pt x="49" y="67"/>
                  </a:lnTo>
                  <a:lnTo>
                    <a:pt x="51" y="69"/>
                  </a:lnTo>
                  <a:lnTo>
                    <a:pt x="52" y="70"/>
                  </a:lnTo>
                  <a:lnTo>
                    <a:pt x="56" y="72"/>
                  </a:lnTo>
                  <a:lnTo>
                    <a:pt x="73" y="72"/>
                  </a:lnTo>
                  <a:lnTo>
                    <a:pt x="70" y="56"/>
                  </a:lnTo>
                  <a:lnTo>
                    <a:pt x="75" y="54"/>
                  </a:lnTo>
                  <a:lnTo>
                    <a:pt x="79" y="52"/>
                  </a:lnTo>
                  <a:lnTo>
                    <a:pt x="82" y="49"/>
                  </a:lnTo>
                  <a:lnTo>
                    <a:pt x="85" y="46"/>
                  </a:lnTo>
                  <a:lnTo>
                    <a:pt x="88" y="36"/>
                  </a:lnTo>
                  <a:lnTo>
                    <a:pt x="90" y="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89" name="Freeform 707"/>
            <p:cNvSpPr>
              <a:spLocks/>
            </p:cNvSpPr>
            <p:nvPr/>
          </p:nvSpPr>
          <p:spPr bwMode="auto">
            <a:xfrm>
              <a:off x="5400675" y="5045075"/>
              <a:ext cx="488950" cy="401638"/>
            </a:xfrm>
            <a:custGeom>
              <a:avLst/>
              <a:gdLst>
                <a:gd name="T0" fmla="*/ 514111108 w 211"/>
                <a:gd name="T1" fmla="*/ 186491902 h 173"/>
                <a:gd name="T2" fmla="*/ 526711076 w 211"/>
                <a:gd name="T3" fmla="*/ 166330615 h 173"/>
                <a:gd name="T4" fmla="*/ 531751381 w 211"/>
                <a:gd name="T5" fmla="*/ 141129007 h 173"/>
                <a:gd name="T6" fmla="*/ 514111108 w 211"/>
                <a:gd name="T7" fmla="*/ 110887077 h 173"/>
                <a:gd name="T8" fmla="*/ 481348331 w 211"/>
                <a:gd name="T9" fmla="*/ 70564503 h 173"/>
                <a:gd name="T10" fmla="*/ 458667753 w 211"/>
                <a:gd name="T11" fmla="*/ 83166101 h 173"/>
                <a:gd name="T12" fmla="*/ 430945282 w 211"/>
                <a:gd name="T13" fmla="*/ 90725790 h 173"/>
                <a:gd name="T14" fmla="*/ 390622842 w 211"/>
                <a:gd name="T15" fmla="*/ 88206423 h 173"/>
                <a:gd name="T16" fmla="*/ 347781043 w 211"/>
                <a:gd name="T17" fmla="*/ 78125780 h 173"/>
                <a:gd name="T18" fmla="*/ 309977962 w 211"/>
                <a:gd name="T19" fmla="*/ 70564503 h 173"/>
                <a:gd name="T20" fmla="*/ 297377994 w 211"/>
                <a:gd name="T21" fmla="*/ 55443538 h 173"/>
                <a:gd name="T22" fmla="*/ 292337689 w 211"/>
                <a:gd name="T23" fmla="*/ 40322573 h 173"/>
                <a:gd name="T24" fmla="*/ 277216774 w 211"/>
                <a:gd name="T25" fmla="*/ 27722563 h 173"/>
                <a:gd name="T26" fmla="*/ 254534608 w 211"/>
                <a:gd name="T27" fmla="*/ 10080643 h 173"/>
                <a:gd name="T28" fmla="*/ 143647898 w 211"/>
                <a:gd name="T29" fmla="*/ 35282252 h 173"/>
                <a:gd name="T30" fmla="*/ 95765795 w 211"/>
                <a:gd name="T31" fmla="*/ 110887077 h 173"/>
                <a:gd name="T32" fmla="*/ 100806100 w 211"/>
                <a:gd name="T33" fmla="*/ 120967720 h 173"/>
                <a:gd name="T34" fmla="*/ 105846405 w 211"/>
                <a:gd name="T35" fmla="*/ 138609640 h 173"/>
                <a:gd name="T36" fmla="*/ 103325458 w 211"/>
                <a:gd name="T37" fmla="*/ 148690283 h 173"/>
                <a:gd name="T38" fmla="*/ 95765795 w 211"/>
                <a:gd name="T39" fmla="*/ 156249972 h 173"/>
                <a:gd name="T40" fmla="*/ 0 w 211"/>
                <a:gd name="T41" fmla="*/ 151209650 h 173"/>
                <a:gd name="T42" fmla="*/ 50403050 w 211"/>
                <a:gd name="T43" fmla="*/ 219254787 h 173"/>
                <a:gd name="T44" fmla="*/ 90725490 w 211"/>
                <a:gd name="T45" fmla="*/ 294859612 h 173"/>
                <a:gd name="T46" fmla="*/ 141128539 w 211"/>
                <a:gd name="T47" fmla="*/ 332661231 h 173"/>
                <a:gd name="T48" fmla="*/ 90725490 w 211"/>
                <a:gd name="T49" fmla="*/ 340222507 h 173"/>
                <a:gd name="T50" fmla="*/ 284776437 w 211"/>
                <a:gd name="T51" fmla="*/ 408266056 h 173"/>
                <a:gd name="T52" fmla="*/ 340219792 w 211"/>
                <a:gd name="T53" fmla="*/ 435988619 h 173"/>
                <a:gd name="T54" fmla="*/ 330139182 w 211"/>
                <a:gd name="T55" fmla="*/ 423387021 h 173"/>
                <a:gd name="T56" fmla="*/ 317539214 w 211"/>
                <a:gd name="T57" fmla="*/ 408266056 h 173"/>
                <a:gd name="T58" fmla="*/ 282257079 w 211"/>
                <a:gd name="T59" fmla="*/ 385585402 h 173"/>
                <a:gd name="T60" fmla="*/ 239413693 w 211"/>
                <a:gd name="T61" fmla="*/ 360383794 h 173"/>
                <a:gd name="T62" fmla="*/ 209171863 w 211"/>
                <a:gd name="T63" fmla="*/ 327620909 h 173"/>
                <a:gd name="T64" fmla="*/ 191531589 w 211"/>
                <a:gd name="T65" fmla="*/ 292338657 h 173"/>
                <a:gd name="T66" fmla="*/ 181450979 w 211"/>
                <a:gd name="T67" fmla="*/ 272177371 h 173"/>
                <a:gd name="T68" fmla="*/ 158768813 w 211"/>
                <a:gd name="T69" fmla="*/ 257056405 h 173"/>
                <a:gd name="T70" fmla="*/ 143647898 w 211"/>
                <a:gd name="T71" fmla="*/ 241935440 h 173"/>
                <a:gd name="T72" fmla="*/ 138607593 w 211"/>
                <a:gd name="T73" fmla="*/ 224295108 h 173"/>
                <a:gd name="T74" fmla="*/ 143647898 w 211"/>
                <a:gd name="T75" fmla="*/ 171370937 h 173"/>
                <a:gd name="T76" fmla="*/ 173889728 w 211"/>
                <a:gd name="T77" fmla="*/ 166330615 h 173"/>
                <a:gd name="T78" fmla="*/ 191531589 w 211"/>
                <a:gd name="T79" fmla="*/ 168851570 h 173"/>
                <a:gd name="T80" fmla="*/ 221773419 w 211"/>
                <a:gd name="T81" fmla="*/ 168851570 h 173"/>
                <a:gd name="T82" fmla="*/ 277216774 w 211"/>
                <a:gd name="T83" fmla="*/ 153730605 h 173"/>
                <a:gd name="T84" fmla="*/ 304937657 w 211"/>
                <a:gd name="T85" fmla="*/ 151209650 h 173"/>
                <a:gd name="T86" fmla="*/ 352821348 w 211"/>
                <a:gd name="T87" fmla="*/ 166330615 h 173"/>
                <a:gd name="T88" fmla="*/ 493949888 w 211"/>
                <a:gd name="T89" fmla="*/ 158770927 h 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1" h="173">
                  <a:moveTo>
                    <a:pt x="196" y="63"/>
                  </a:moveTo>
                  <a:lnTo>
                    <a:pt x="204" y="74"/>
                  </a:lnTo>
                  <a:lnTo>
                    <a:pt x="209" y="71"/>
                  </a:lnTo>
                  <a:lnTo>
                    <a:pt x="209" y="66"/>
                  </a:lnTo>
                  <a:lnTo>
                    <a:pt x="210" y="61"/>
                  </a:lnTo>
                  <a:lnTo>
                    <a:pt x="211" y="56"/>
                  </a:lnTo>
                  <a:lnTo>
                    <a:pt x="204" y="52"/>
                  </a:lnTo>
                  <a:lnTo>
                    <a:pt x="204" y="44"/>
                  </a:lnTo>
                  <a:lnTo>
                    <a:pt x="196" y="41"/>
                  </a:lnTo>
                  <a:lnTo>
                    <a:pt x="191" y="28"/>
                  </a:lnTo>
                  <a:lnTo>
                    <a:pt x="186" y="30"/>
                  </a:lnTo>
                  <a:lnTo>
                    <a:pt x="182" y="33"/>
                  </a:lnTo>
                  <a:lnTo>
                    <a:pt x="177" y="35"/>
                  </a:lnTo>
                  <a:lnTo>
                    <a:pt x="171" y="36"/>
                  </a:lnTo>
                  <a:lnTo>
                    <a:pt x="167" y="36"/>
                  </a:lnTo>
                  <a:lnTo>
                    <a:pt x="155" y="35"/>
                  </a:lnTo>
                  <a:lnTo>
                    <a:pt x="146" y="33"/>
                  </a:lnTo>
                  <a:lnTo>
                    <a:pt x="138" y="31"/>
                  </a:lnTo>
                  <a:lnTo>
                    <a:pt x="128" y="29"/>
                  </a:lnTo>
                  <a:lnTo>
                    <a:pt x="123" y="28"/>
                  </a:lnTo>
                  <a:lnTo>
                    <a:pt x="120" y="25"/>
                  </a:lnTo>
                  <a:lnTo>
                    <a:pt x="118" y="22"/>
                  </a:lnTo>
                  <a:lnTo>
                    <a:pt x="117" y="19"/>
                  </a:lnTo>
                  <a:lnTo>
                    <a:pt x="116" y="16"/>
                  </a:lnTo>
                  <a:lnTo>
                    <a:pt x="114" y="14"/>
                  </a:lnTo>
                  <a:lnTo>
                    <a:pt x="110" y="11"/>
                  </a:lnTo>
                  <a:lnTo>
                    <a:pt x="101" y="10"/>
                  </a:lnTo>
                  <a:lnTo>
                    <a:pt x="101" y="4"/>
                  </a:lnTo>
                  <a:lnTo>
                    <a:pt x="79" y="0"/>
                  </a:lnTo>
                  <a:lnTo>
                    <a:pt x="57" y="14"/>
                  </a:lnTo>
                  <a:lnTo>
                    <a:pt x="54" y="37"/>
                  </a:lnTo>
                  <a:lnTo>
                    <a:pt x="38" y="44"/>
                  </a:lnTo>
                  <a:lnTo>
                    <a:pt x="39" y="46"/>
                  </a:lnTo>
                  <a:lnTo>
                    <a:pt x="40" y="48"/>
                  </a:lnTo>
                  <a:lnTo>
                    <a:pt x="41" y="50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1" y="59"/>
                  </a:lnTo>
                  <a:lnTo>
                    <a:pt x="40" y="61"/>
                  </a:lnTo>
                  <a:lnTo>
                    <a:pt x="38" y="62"/>
                  </a:lnTo>
                  <a:lnTo>
                    <a:pt x="34" y="61"/>
                  </a:lnTo>
                  <a:lnTo>
                    <a:pt x="0" y="60"/>
                  </a:lnTo>
                  <a:lnTo>
                    <a:pt x="9" y="72"/>
                  </a:lnTo>
                  <a:lnTo>
                    <a:pt x="20" y="87"/>
                  </a:lnTo>
                  <a:lnTo>
                    <a:pt x="31" y="104"/>
                  </a:lnTo>
                  <a:lnTo>
                    <a:pt x="36" y="117"/>
                  </a:lnTo>
                  <a:lnTo>
                    <a:pt x="56" y="124"/>
                  </a:lnTo>
                  <a:lnTo>
                    <a:pt x="56" y="132"/>
                  </a:lnTo>
                  <a:lnTo>
                    <a:pt x="42" y="129"/>
                  </a:lnTo>
                  <a:lnTo>
                    <a:pt x="36" y="135"/>
                  </a:lnTo>
                  <a:lnTo>
                    <a:pt x="83" y="161"/>
                  </a:lnTo>
                  <a:lnTo>
                    <a:pt x="113" y="162"/>
                  </a:lnTo>
                  <a:lnTo>
                    <a:pt x="119" y="170"/>
                  </a:lnTo>
                  <a:lnTo>
                    <a:pt x="135" y="173"/>
                  </a:lnTo>
                  <a:lnTo>
                    <a:pt x="134" y="171"/>
                  </a:lnTo>
                  <a:lnTo>
                    <a:pt x="131" y="168"/>
                  </a:lnTo>
                  <a:lnTo>
                    <a:pt x="129" y="166"/>
                  </a:lnTo>
                  <a:lnTo>
                    <a:pt x="126" y="162"/>
                  </a:lnTo>
                  <a:lnTo>
                    <a:pt x="120" y="158"/>
                  </a:lnTo>
                  <a:lnTo>
                    <a:pt x="112" y="153"/>
                  </a:lnTo>
                  <a:lnTo>
                    <a:pt x="103" y="148"/>
                  </a:lnTo>
                  <a:lnTo>
                    <a:pt x="95" y="143"/>
                  </a:lnTo>
                  <a:lnTo>
                    <a:pt x="88" y="138"/>
                  </a:lnTo>
                  <a:lnTo>
                    <a:pt x="83" y="130"/>
                  </a:lnTo>
                  <a:lnTo>
                    <a:pt x="79" y="123"/>
                  </a:lnTo>
                  <a:lnTo>
                    <a:pt x="76" y="116"/>
                  </a:lnTo>
                  <a:lnTo>
                    <a:pt x="74" y="113"/>
                  </a:lnTo>
                  <a:lnTo>
                    <a:pt x="72" y="108"/>
                  </a:lnTo>
                  <a:lnTo>
                    <a:pt x="68" y="105"/>
                  </a:lnTo>
                  <a:lnTo>
                    <a:pt x="63" y="102"/>
                  </a:lnTo>
                  <a:lnTo>
                    <a:pt x="59" y="99"/>
                  </a:lnTo>
                  <a:lnTo>
                    <a:pt x="57" y="96"/>
                  </a:lnTo>
                  <a:lnTo>
                    <a:pt x="56" y="93"/>
                  </a:lnTo>
                  <a:lnTo>
                    <a:pt x="55" y="89"/>
                  </a:lnTo>
                  <a:lnTo>
                    <a:pt x="56" y="79"/>
                  </a:lnTo>
                  <a:lnTo>
                    <a:pt x="57" y="68"/>
                  </a:lnTo>
                  <a:lnTo>
                    <a:pt x="63" y="66"/>
                  </a:lnTo>
                  <a:lnTo>
                    <a:pt x="69" y="66"/>
                  </a:lnTo>
                  <a:lnTo>
                    <a:pt x="70" y="66"/>
                  </a:lnTo>
                  <a:lnTo>
                    <a:pt x="76" y="67"/>
                  </a:lnTo>
                  <a:lnTo>
                    <a:pt x="81" y="70"/>
                  </a:lnTo>
                  <a:lnTo>
                    <a:pt x="88" y="67"/>
                  </a:lnTo>
                  <a:lnTo>
                    <a:pt x="98" y="63"/>
                  </a:lnTo>
                  <a:lnTo>
                    <a:pt x="110" y="61"/>
                  </a:lnTo>
                  <a:lnTo>
                    <a:pt x="119" y="60"/>
                  </a:lnTo>
                  <a:lnTo>
                    <a:pt x="121" y="60"/>
                  </a:lnTo>
                  <a:lnTo>
                    <a:pt x="128" y="63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96" y="6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0" name="Freeform 708"/>
            <p:cNvSpPr>
              <a:spLocks/>
            </p:cNvSpPr>
            <p:nvPr/>
          </p:nvSpPr>
          <p:spPr bwMode="auto">
            <a:xfrm>
              <a:off x="6013450" y="4665663"/>
              <a:ext cx="974725" cy="625475"/>
            </a:xfrm>
            <a:custGeom>
              <a:avLst/>
              <a:gdLst>
                <a:gd name="T0" fmla="*/ 2147483647 w 420"/>
                <a:gd name="T1" fmla="*/ 2147483647 h 270"/>
                <a:gd name="T2" fmla="*/ 2147483647 w 420"/>
                <a:gd name="T3" fmla="*/ 2147483647 h 270"/>
                <a:gd name="T4" fmla="*/ 2147483647 w 420"/>
                <a:gd name="T5" fmla="*/ 2147483647 h 270"/>
                <a:gd name="T6" fmla="*/ 2147483647 w 420"/>
                <a:gd name="T7" fmla="*/ 2147483647 h 270"/>
                <a:gd name="T8" fmla="*/ 2147483647 w 420"/>
                <a:gd name="T9" fmla="*/ 2147483647 h 270"/>
                <a:gd name="T10" fmla="*/ 2147483647 w 420"/>
                <a:gd name="T11" fmla="*/ 2147483647 h 270"/>
                <a:gd name="T12" fmla="*/ 2147483647 w 420"/>
                <a:gd name="T13" fmla="*/ 2147483647 h 270"/>
                <a:gd name="T14" fmla="*/ 2147483647 w 420"/>
                <a:gd name="T15" fmla="*/ 2147483647 h 270"/>
                <a:gd name="T16" fmla="*/ 2147483647 w 420"/>
                <a:gd name="T17" fmla="*/ 2147483647 h 270"/>
                <a:gd name="T18" fmla="*/ 2147483647 w 420"/>
                <a:gd name="T19" fmla="*/ 2147483647 h 270"/>
                <a:gd name="T20" fmla="*/ 2147483647 w 420"/>
                <a:gd name="T21" fmla="*/ 2147483647 h 270"/>
                <a:gd name="T22" fmla="*/ 2147483647 w 420"/>
                <a:gd name="T23" fmla="*/ 2147483647 h 270"/>
                <a:gd name="T24" fmla="*/ 2147483647 w 420"/>
                <a:gd name="T25" fmla="*/ 2147483647 h 270"/>
                <a:gd name="T26" fmla="*/ 2147483647 w 420"/>
                <a:gd name="T27" fmla="*/ 2147483647 h 270"/>
                <a:gd name="T28" fmla="*/ 2147483647 w 420"/>
                <a:gd name="T29" fmla="*/ 2147483647 h 270"/>
                <a:gd name="T30" fmla="*/ 2147483647 w 420"/>
                <a:gd name="T31" fmla="*/ 2147483647 h 270"/>
                <a:gd name="T32" fmla="*/ 2147483647 w 420"/>
                <a:gd name="T33" fmla="*/ 2147483647 h 270"/>
                <a:gd name="T34" fmla="*/ 2147483647 w 420"/>
                <a:gd name="T35" fmla="*/ 2147483647 h 270"/>
                <a:gd name="T36" fmla="*/ 2147483647 w 420"/>
                <a:gd name="T37" fmla="*/ 2147483647 h 270"/>
                <a:gd name="T38" fmla="*/ 2147483647 w 420"/>
                <a:gd name="T39" fmla="*/ 2147483647 h 270"/>
                <a:gd name="T40" fmla="*/ 2147483647 w 420"/>
                <a:gd name="T41" fmla="*/ 2147483647 h 270"/>
                <a:gd name="T42" fmla="*/ 2147483647 w 420"/>
                <a:gd name="T43" fmla="*/ 2147483647 h 270"/>
                <a:gd name="T44" fmla="*/ 2147483647 w 420"/>
                <a:gd name="T45" fmla="*/ 2147483647 h 270"/>
                <a:gd name="T46" fmla="*/ 2147483647 w 420"/>
                <a:gd name="T47" fmla="*/ 2147483647 h 270"/>
                <a:gd name="T48" fmla="*/ 2147483647 w 420"/>
                <a:gd name="T49" fmla="*/ 2147483647 h 270"/>
                <a:gd name="T50" fmla="*/ 2147483647 w 420"/>
                <a:gd name="T51" fmla="*/ 2147483647 h 270"/>
                <a:gd name="T52" fmla="*/ 2147483647 w 420"/>
                <a:gd name="T53" fmla="*/ 2147483647 h 270"/>
                <a:gd name="T54" fmla="*/ 2147483647 w 420"/>
                <a:gd name="T55" fmla="*/ 2147483647 h 270"/>
                <a:gd name="T56" fmla="*/ 2147483647 w 420"/>
                <a:gd name="T57" fmla="*/ 2147483647 h 270"/>
                <a:gd name="T58" fmla="*/ 2147483647 w 420"/>
                <a:gd name="T59" fmla="*/ 2147483647 h 270"/>
                <a:gd name="T60" fmla="*/ 2147483647 w 420"/>
                <a:gd name="T61" fmla="*/ 2147483647 h 270"/>
                <a:gd name="T62" fmla="*/ 2147483647 w 420"/>
                <a:gd name="T63" fmla="*/ 2147483647 h 270"/>
                <a:gd name="T64" fmla="*/ 2147483647 w 420"/>
                <a:gd name="T65" fmla="*/ 2147483647 h 270"/>
                <a:gd name="T66" fmla="*/ 2147483647 w 420"/>
                <a:gd name="T67" fmla="*/ 2147483647 h 270"/>
                <a:gd name="T68" fmla="*/ 2147483647 w 420"/>
                <a:gd name="T69" fmla="*/ 2147483647 h 270"/>
                <a:gd name="T70" fmla="*/ 2147483647 w 420"/>
                <a:gd name="T71" fmla="*/ 2147483647 h 270"/>
                <a:gd name="T72" fmla="*/ 2147483647 w 420"/>
                <a:gd name="T73" fmla="*/ 2147483647 h 270"/>
                <a:gd name="T74" fmla="*/ 2147483647 w 420"/>
                <a:gd name="T75" fmla="*/ 2147483647 h 270"/>
                <a:gd name="T76" fmla="*/ 2147483647 w 420"/>
                <a:gd name="T77" fmla="*/ 2147483647 h 270"/>
                <a:gd name="T78" fmla="*/ 2147483647 w 420"/>
                <a:gd name="T79" fmla="*/ 2147483647 h 270"/>
                <a:gd name="T80" fmla="*/ 2147483647 w 420"/>
                <a:gd name="T81" fmla="*/ 2147483647 h 270"/>
                <a:gd name="T82" fmla="*/ 2147483647 w 420"/>
                <a:gd name="T83" fmla="*/ 2147483647 h 270"/>
                <a:gd name="T84" fmla="*/ 2147483647 w 420"/>
                <a:gd name="T85" fmla="*/ 2147483647 h 270"/>
                <a:gd name="T86" fmla="*/ 2147483647 w 420"/>
                <a:gd name="T87" fmla="*/ 2147483647 h 270"/>
                <a:gd name="T88" fmla="*/ 2147483647 w 420"/>
                <a:gd name="T89" fmla="*/ 2147483647 h 270"/>
                <a:gd name="T90" fmla="*/ 2147483647 w 420"/>
                <a:gd name="T91" fmla="*/ 2147483647 h 270"/>
                <a:gd name="T92" fmla="*/ 2147483647 w 420"/>
                <a:gd name="T93" fmla="*/ 2147483647 h 270"/>
                <a:gd name="T94" fmla="*/ 2147483647 w 420"/>
                <a:gd name="T95" fmla="*/ 2147483647 h 2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20" h="270">
                  <a:moveTo>
                    <a:pt x="393" y="155"/>
                  </a:moveTo>
                  <a:lnTo>
                    <a:pt x="402" y="160"/>
                  </a:lnTo>
                  <a:lnTo>
                    <a:pt x="407" y="160"/>
                  </a:lnTo>
                  <a:lnTo>
                    <a:pt x="413" y="159"/>
                  </a:lnTo>
                  <a:lnTo>
                    <a:pt x="415" y="159"/>
                  </a:lnTo>
                  <a:lnTo>
                    <a:pt x="418" y="157"/>
                  </a:lnTo>
                  <a:lnTo>
                    <a:pt x="419" y="156"/>
                  </a:lnTo>
                  <a:lnTo>
                    <a:pt x="420" y="154"/>
                  </a:lnTo>
                  <a:lnTo>
                    <a:pt x="420" y="142"/>
                  </a:lnTo>
                  <a:lnTo>
                    <a:pt x="400" y="135"/>
                  </a:lnTo>
                  <a:lnTo>
                    <a:pt x="397" y="141"/>
                  </a:lnTo>
                  <a:lnTo>
                    <a:pt x="391" y="146"/>
                  </a:lnTo>
                  <a:lnTo>
                    <a:pt x="387" y="149"/>
                  </a:lnTo>
                  <a:lnTo>
                    <a:pt x="383" y="150"/>
                  </a:lnTo>
                  <a:lnTo>
                    <a:pt x="379" y="152"/>
                  </a:lnTo>
                  <a:lnTo>
                    <a:pt x="375" y="152"/>
                  </a:lnTo>
                  <a:lnTo>
                    <a:pt x="361" y="149"/>
                  </a:lnTo>
                  <a:lnTo>
                    <a:pt x="348" y="146"/>
                  </a:lnTo>
                  <a:lnTo>
                    <a:pt x="345" y="131"/>
                  </a:lnTo>
                  <a:lnTo>
                    <a:pt x="341" y="117"/>
                  </a:lnTo>
                  <a:lnTo>
                    <a:pt x="338" y="110"/>
                  </a:lnTo>
                  <a:lnTo>
                    <a:pt x="336" y="100"/>
                  </a:lnTo>
                  <a:lnTo>
                    <a:pt x="333" y="91"/>
                  </a:lnTo>
                  <a:lnTo>
                    <a:pt x="332" y="81"/>
                  </a:lnTo>
                  <a:lnTo>
                    <a:pt x="331" y="75"/>
                  </a:lnTo>
                  <a:lnTo>
                    <a:pt x="327" y="69"/>
                  </a:lnTo>
                  <a:lnTo>
                    <a:pt x="322" y="63"/>
                  </a:lnTo>
                  <a:lnTo>
                    <a:pt x="316" y="57"/>
                  </a:lnTo>
                  <a:lnTo>
                    <a:pt x="310" y="51"/>
                  </a:lnTo>
                  <a:lnTo>
                    <a:pt x="302" y="47"/>
                  </a:lnTo>
                  <a:lnTo>
                    <a:pt x="295" y="43"/>
                  </a:lnTo>
                  <a:lnTo>
                    <a:pt x="288" y="42"/>
                  </a:lnTo>
                  <a:lnTo>
                    <a:pt x="288" y="34"/>
                  </a:lnTo>
                  <a:lnTo>
                    <a:pt x="284" y="33"/>
                  </a:lnTo>
                  <a:lnTo>
                    <a:pt x="282" y="32"/>
                  </a:lnTo>
                  <a:lnTo>
                    <a:pt x="280" y="31"/>
                  </a:lnTo>
                  <a:lnTo>
                    <a:pt x="277" y="28"/>
                  </a:lnTo>
                  <a:lnTo>
                    <a:pt x="275" y="22"/>
                  </a:lnTo>
                  <a:lnTo>
                    <a:pt x="269" y="15"/>
                  </a:lnTo>
                  <a:lnTo>
                    <a:pt x="260" y="7"/>
                  </a:lnTo>
                  <a:lnTo>
                    <a:pt x="249" y="0"/>
                  </a:lnTo>
                  <a:lnTo>
                    <a:pt x="242" y="2"/>
                  </a:lnTo>
                  <a:lnTo>
                    <a:pt x="239" y="2"/>
                  </a:lnTo>
                  <a:lnTo>
                    <a:pt x="237" y="4"/>
                  </a:lnTo>
                  <a:lnTo>
                    <a:pt x="234" y="11"/>
                  </a:lnTo>
                  <a:lnTo>
                    <a:pt x="232" y="17"/>
                  </a:lnTo>
                  <a:lnTo>
                    <a:pt x="229" y="19"/>
                  </a:lnTo>
                  <a:lnTo>
                    <a:pt x="225" y="20"/>
                  </a:lnTo>
                  <a:lnTo>
                    <a:pt x="218" y="23"/>
                  </a:lnTo>
                  <a:lnTo>
                    <a:pt x="209" y="27"/>
                  </a:lnTo>
                  <a:lnTo>
                    <a:pt x="199" y="32"/>
                  </a:lnTo>
                  <a:lnTo>
                    <a:pt x="194" y="35"/>
                  </a:lnTo>
                  <a:lnTo>
                    <a:pt x="190" y="38"/>
                  </a:lnTo>
                  <a:lnTo>
                    <a:pt x="187" y="42"/>
                  </a:lnTo>
                  <a:lnTo>
                    <a:pt x="186" y="47"/>
                  </a:lnTo>
                  <a:lnTo>
                    <a:pt x="175" y="47"/>
                  </a:lnTo>
                  <a:lnTo>
                    <a:pt x="172" y="44"/>
                  </a:lnTo>
                  <a:lnTo>
                    <a:pt x="166" y="40"/>
                  </a:lnTo>
                  <a:lnTo>
                    <a:pt x="161" y="37"/>
                  </a:lnTo>
                  <a:lnTo>
                    <a:pt x="157" y="37"/>
                  </a:lnTo>
                  <a:lnTo>
                    <a:pt x="108" y="40"/>
                  </a:lnTo>
                  <a:lnTo>
                    <a:pt x="104" y="39"/>
                  </a:lnTo>
                  <a:lnTo>
                    <a:pt x="97" y="39"/>
                  </a:lnTo>
                  <a:lnTo>
                    <a:pt x="96" y="41"/>
                  </a:lnTo>
                  <a:lnTo>
                    <a:pt x="94" y="44"/>
                  </a:lnTo>
                  <a:lnTo>
                    <a:pt x="91" y="47"/>
                  </a:lnTo>
                  <a:lnTo>
                    <a:pt x="86" y="50"/>
                  </a:lnTo>
                  <a:lnTo>
                    <a:pt x="82" y="54"/>
                  </a:lnTo>
                  <a:lnTo>
                    <a:pt x="78" y="56"/>
                  </a:lnTo>
                  <a:lnTo>
                    <a:pt x="74" y="57"/>
                  </a:lnTo>
                  <a:lnTo>
                    <a:pt x="70" y="58"/>
                  </a:lnTo>
                  <a:lnTo>
                    <a:pt x="65" y="72"/>
                  </a:lnTo>
                  <a:lnTo>
                    <a:pt x="54" y="74"/>
                  </a:lnTo>
                  <a:lnTo>
                    <a:pt x="54" y="81"/>
                  </a:lnTo>
                  <a:lnTo>
                    <a:pt x="54" y="92"/>
                  </a:lnTo>
                  <a:lnTo>
                    <a:pt x="52" y="100"/>
                  </a:lnTo>
                  <a:lnTo>
                    <a:pt x="48" y="109"/>
                  </a:lnTo>
                  <a:lnTo>
                    <a:pt x="43" y="115"/>
                  </a:lnTo>
                  <a:lnTo>
                    <a:pt x="43" y="119"/>
                  </a:lnTo>
                  <a:lnTo>
                    <a:pt x="41" y="125"/>
                  </a:lnTo>
                  <a:lnTo>
                    <a:pt x="39" y="131"/>
                  </a:lnTo>
                  <a:lnTo>
                    <a:pt x="36" y="139"/>
                  </a:lnTo>
                  <a:lnTo>
                    <a:pt x="31" y="145"/>
                  </a:lnTo>
                  <a:lnTo>
                    <a:pt x="27" y="150"/>
                  </a:lnTo>
                  <a:lnTo>
                    <a:pt x="24" y="154"/>
                  </a:lnTo>
                  <a:lnTo>
                    <a:pt x="20" y="155"/>
                  </a:lnTo>
                  <a:lnTo>
                    <a:pt x="12" y="155"/>
                  </a:lnTo>
                  <a:lnTo>
                    <a:pt x="12" y="160"/>
                  </a:lnTo>
                  <a:lnTo>
                    <a:pt x="11" y="162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8" y="171"/>
                  </a:lnTo>
                  <a:lnTo>
                    <a:pt x="15" y="176"/>
                  </a:lnTo>
                  <a:lnTo>
                    <a:pt x="19" y="179"/>
                  </a:lnTo>
                  <a:lnTo>
                    <a:pt x="21" y="183"/>
                  </a:lnTo>
                  <a:lnTo>
                    <a:pt x="24" y="189"/>
                  </a:lnTo>
                  <a:lnTo>
                    <a:pt x="25" y="197"/>
                  </a:lnTo>
                  <a:lnTo>
                    <a:pt x="61" y="210"/>
                  </a:lnTo>
                  <a:lnTo>
                    <a:pt x="58" y="219"/>
                  </a:lnTo>
                  <a:lnTo>
                    <a:pt x="60" y="220"/>
                  </a:lnTo>
                  <a:lnTo>
                    <a:pt x="62" y="220"/>
                  </a:lnTo>
                  <a:lnTo>
                    <a:pt x="62" y="221"/>
                  </a:lnTo>
                  <a:lnTo>
                    <a:pt x="63" y="224"/>
                  </a:lnTo>
                  <a:lnTo>
                    <a:pt x="63" y="232"/>
                  </a:lnTo>
                  <a:lnTo>
                    <a:pt x="74" y="232"/>
                  </a:lnTo>
                  <a:lnTo>
                    <a:pt x="80" y="232"/>
                  </a:lnTo>
                  <a:lnTo>
                    <a:pt x="84" y="234"/>
                  </a:lnTo>
                  <a:lnTo>
                    <a:pt x="88" y="236"/>
                  </a:lnTo>
                  <a:lnTo>
                    <a:pt x="92" y="238"/>
                  </a:lnTo>
                  <a:lnTo>
                    <a:pt x="99" y="229"/>
                  </a:lnTo>
                  <a:lnTo>
                    <a:pt x="112" y="229"/>
                  </a:lnTo>
                  <a:lnTo>
                    <a:pt x="119" y="229"/>
                  </a:lnTo>
                  <a:lnTo>
                    <a:pt x="124" y="230"/>
                  </a:lnTo>
                  <a:lnTo>
                    <a:pt x="124" y="238"/>
                  </a:lnTo>
                  <a:lnTo>
                    <a:pt x="110" y="243"/>
                  </a:lnTo>
                  <a:lnTo>
                    <a:pt x="139" y="257"/>
                  </a:lnTo>
                  <a:lnTo>
                    <a:pt x="139" y="267"/>
                  </a:lnTo>
                  <a:lnTo>
                    <a:pt x="178" y="267"/>
                  </a:lnTo>
                  <a:lnTo>
                    <a:pt x="185" y="268"/>
                  </a:lnTo>
                  <a:lnTo>
                    <a:pt x="191" y="270"/>
                  </a:lnTo>
                  <a:lnTo>
                    <a:pt x="199" y="267"/>
                  </a:lnTo>
                  <a:lnTo>
                    <a:pt x="205" y="266"/>
                  </a:lnTo>
                  <a:lnTo>
                    <a:pt x="207" y="266"/>
                  </a:lnTo>
                  <a:lnTo>
                    <a:pt x="213" y="266"/>
                  </a:lnTo>
                  <a:lnTo>
                    <a:pt x="217" y="267"/>
                  </a:lnTo>
                  <a:lnTo>
                    <a:pt x="217" y="266"/>
                  </a:lnTo>
                  <a:lnTo>
                    <a:pt x="260" y="259"/>
                  </a:lnTo>
                  <a:lnTo>
                    <a:pt x="278" y="237"/>
                  </a:lnTo>
                  <a:lnTo>
                    <a:pt x="276" y="237"/>
                  </a:lnTo>
                  <a:lnTo>
                    <a:pt x="312" y="222"/>
                  </a:lnTo>
                  <a:lnTo>
                    <a:pt x="330" y="219"/>
                  </a:lnTo>
                  <a:lnTo>
                    <a:pt x="339" y="222"/>
                  </a:lnTo>
                  <a:lnTo>
                    <a:pt x="339" y="219"/>
                  </a:lnTo>
                  <a:lnTo>
                    <a:pt x="370" y="220"/>
                  </a:lnTo>
                  <a:lnTo>
                    <a:pt x="372" y="223"/>
                  </a:lnTo>
                  <a:lnTo>
                    <a:pt x="374" y="226"/>
                  </a:lnTo>
                  <a:lnTo>
                    <a:pt x="377" y="228"/>
                  </a:lnTo>
                  <a:lnTo>
                    <a:pt x="381" y="229"/>
                  </a:lnTo>
                  <a:lnTo>
                    <a:pt x="397" y="229"/>
                  </a:lnTo>
                  <a:lnTo>
                    <a:pt x="392" y="215"/>
                  </a:lnTo>
                  <a:lnTo>
                    <a:pt x="388" y="205"/>
                  </a:lnTo>
                  <a:lnTo>
                    <a:pt x="392" y="194"/>
                  </a:lnTo>
                  <a:lnTo>
                    <a:pt x="397" y="184"/>
                  </a:lnTo>
                  <a:lnTo>
                    <a:pt x="388" y="184"/>
                  </a:lnTo>
                  <a:lnTo>
                    <a:pt x="393" y="1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1" name="Freeform 709"/>
            <p:cNvSpPr>
              <a:spLocks/>
            </p:cNvSpPr>
            <p:nvPr/>
          </p:nvSpPr>
          <p:spPr bwMode="auto">
            <a:xfrm>
              <a:off x="5864225" y="5045075"/>
              <a:ext cx="473075" cy="519113"/>
            </a:xfrm>
            <a:custGeom>
              <a:avLst/>
              <a:gdLst>
                <a:gd name="T0" fmla="*/ 443547500 w 204"/>
                <a:gd name="T1" fmla="*/ 252015625 h 224"/>
                <a:gd name="T2" fmla="*/ 456149075 w 204"/>
                <a:gd name="T3" fmla="*/ 236894688 h 224"/>
                <a:gd name="T4" fmla="*/ 428426563 w 204"/>
                <a:gd name="T5" fmla="*/ 219254388 h 224"/>
                <a:gd name="T6" fmla="*/ 420866888 w 204"/>
                <a:gd name="T7" fmla="*/ 194052825 h 224"/>
                <a:gd name="T8" fmla="*/ 413305625 w 204"/>
                <a:gd name="T9" fmla="*/ 209173763 h 224"/>
                <a:gd name="T10" fmla="*/ 405745950 w 204"/>
                <a:gd name="T11" fmla="*/ 214214075 h 224"/>
                <a:gd name="T12" fmla="*/ 390625013 w 204"/>
                <a:gd name="T13" fmla="*/ 214214075 h 224"/>
                <a:gd name="T14" fmla="*/ 375504075 w 204"/>
                <a:gd name="T15" fmla="*/ 209173763 h 224"/>
                <a:gd name="T16" fmla="*/ 362902500 w 204"/>
                <a:gd name="T17" fmla="*/ 199093138 h 224"/>
                <a:gd name="T18" fmla="*/ 342741250 w 204"/>
                <a:gd name="T19" fmla="*/ 191531875 h 224"/>
                <a:gd name="T20" fmla="*/ 309980013 w 204"/>
                <a:gd name="T21" fmla="*/ 186491563 h 224"/>
                <a:gd name="T22" fmla="*/ 292338125 w 204"/>
                <a:gd name="T23" fmla="*/ 151209375 h 224"/>
                <a:gd name="T24" fmla="*/ 277217188 w 204"/>
                <a:gd name="T25" fmla="*/ 138609388 h 224"/>
                <a:gd name="T26" fmla="*/ 262096250 w 204"/>
                <a:gd name="T27" fmla="*/ 113407825 h 224"/>
                <a:gd name="T28" fmla="*/ 236894688 w 204"/>
                <a:gd name="T29" fmla="*/ 103327200 h 224"/>
                <a:gd name="T30" fmla="*/ 204133450 w 204"/>
                <a:gd name="T31" fmla="*/ 95765938 h 224"/>
                <a:gd name="T32" fmla="*/ 204133450 w 204"/>
                <a:gd name="T33" fmla="*/ 63004700 h 224"/>
                <a:gd name="T34" fmla="*/ 176410938 w 204"/>
                <a:gd name="T35" fmla="*/ 37803138 h 224"/>
                <a:gd name="T36" fmla="*/ 151209375 w 204"/>
                <a:gd name="T37" fmla="*/ 10080625 h 224"/>
                <a:gd name="T38" fmla="*/ 126007813 w 204"/>
                <a:gd name="T39" fmla="*/ 0 h 224"/>
                <a:gd name="T40" fmla="*/ 57964388 w 204"/>
                <a:gd name="T41" fmla="*/ 17641888 h 224"/>
                <a:gd name="T42" fmla="*/ 20161250 w 204"/>
                <a:gd name="T43" fmla="*/ 37803138 h 224"/>
                <a:gd name="T44" fmla="*/ 2520950 w 204"/>
                <a:gd name="T45" fmla="*/ 55443438 h 224"/>
                <a:gd name="T46" fmla="*/ 2520950 w 204"/>
                <a:gd name="T47" fmla="*/ 73085325 h 224"/>
                <a:gd name="T48" fmla="*/ 20161250 w 204"/>
                <a:gd name="T49" fmla="*/ 85685313 h 224"/>
                <a:gd name="T50" fmla="*/ 27722513 w 204"/>
                <a:gd name="T51" fmla="*/ 103327200 h 224"/>
                <a:gd name="T52" fmla="*/ 22682200 w 204"/>
                <a:gd name="T53" fmla="*/ 118448138 h 224"/>
                <a:gd name="T54" fmla="*/ 78125638 w 204"/>
                <a:gd name="T55" fmla="*/ 163810950 h 224"/>
                <a:gd name="T56" fmla="*/ 50403125 w 204"/>
                <a:gd name="T57" fmla="*/ 163810950 h 224"/>
                <a:gd name="T58" fmla="*/ 45362813 w 204"/>
                <a:gd name="T59" fmla="*/ 173891575 h 224"/>
                <a:gd name="T60" fmla="*/ 78125638 w 204"/>
                <a:gd name="T61" fmla="*/ 183972200 h 224"/>
                <a:gd name="T62" fmla="*/ 75604688 w 204"/>
                <a:gd name="T63" fmla="*/ 214214075 h 224"/>
                <a:gd name="T64" fmla="*/ 68045013 w 204"/>
                <a:gd name="T65" fmla="*/ 244455950 h 224"/>
                <a:gd name="T66" fmla="*/ 118448138 w 204"/>
                <a:gd name="T67" fmla="*/ 299899388 h 224"/>
                <a:gd name="T68" fmla="*/ 108367513 w 204"/>
                <a:gd name="T69" fmla="*/ 327620313 h 224"/>
                <a:gd name="T70" fmla="*/ 113407825 w 204"/>
                <a:gd name="T71" fmla="*/ 388104063 h 224"/>
                <a:gd name="T72" fmla="*/ 141128750 w 204"/>
                <a:gd name="T73" fmla="*/ 423386250 h 224"/>
                <a:gd name="T74" fmla="*/ 186491563 w 204"/>
                <a:gd name="T75" fmla="*/ 428426563 h 224"/>
                <a:gd name="T76" fmla="*/ 231854375 w 204"/>
                <a:gd name="T77" fmla="*/ 443547500 h 224"/>
                <a:gd name="T78" fmla="*/ 236894688 w 204"/>
                <a:gd name="T79" fmla="*/ 473789375 h 224"/>
                <a:gd name="T80" fmla="*/ 229335013 w 204"/>
                <a:gd name="T81" fmla="*/ 483870000 h 224"/>
                <a:gd name="T82" fmla="*/ 214214075 w 204"/>
                <a:gd name="T83" fmla="*/ 488910313 h 224"/>
                <a:gd name="T84" fmla="*/ 287297813 w 204"/>
                <a:gd name="T85" fmla="*/ 556955325 h 224"/>
                <a:gd name="T86" fmla="*/ 309980013 w 204"/>
                <a:gd name="T87" fmla="*/ 541834388 h 224"/>
                <a:gd name="T88" fmla="*/ 340221888 w 204"/>
                <a:gd name="T89" fmla="*/ 539313438 h 224"/>
                <a:gd name="T90" fmla="*/ 347781563 w 204"/>
                <a:gd name="T91" fmla="*/ 544353750 h 224"/>
                <a:gd name="T92" fmla="*/ 352821875 w 204"/>
                <a:gd name="T93" fmla="*/ 536794075 h 224"/>
                <a:gd name="T94" fmla="*/ 372983125 w 204"/>
                <a:gd name="T95" fmla="*/ 524192500 h 224"/>
                <a:gd name="T96" fmla="*/ 415826575 w 204"/>
                <a:gd name="T97" fmla="*/ 511592513 h 224"/>
                <a:gd name="T98" fmla="*/ 481350638 w 204"/>
                <a:gd name="T99" fmla="*/ 496471575 h 224"/>
                <a:gd name="T100" fmla="*/ 473789375 w 204"/>
                <a:gd name="T101" fmla="*/ 438507188 h 224"/>
                <a:gd name="T102" fmla="*/ 471270013 w 204"/>
                <a:gd name="T103" fmla="*/ 420866888 h 224"/>
                <a:gd name="T104" fmla="*/ 504031250 w 204"/>
                <a:gd name="T105" fmla="*/ 408265313 h 224"/>
                <a:gd name="T106" fmla="*/ 493950625 w 204"/>
                <a:gd name="T107" fmla="*/ 365423450 h 224"/>
                <a:gd name="T108" fmla="*/ 443547500 w 204"/>
                <a:gd name="T109" fmla="*/ 330141263 h 224"/>
                <a:gd name="T110" fmla="*/ 428426563 w 204"/>
                <a:gd name="T111" fmla="*/ 299899388 h 224"/>
                <a:gd name="T112" fmla="*/ 428426563 w 204"/>
                <a:gd name="T113" fmla="*/ 257055938 h 2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24">
                  <a:moveTo>
                    <a:pt x="170" y="102"/>
                  </a:moveTo>
                  <a:lnTo>
                    <a:pt x="176" y="100"/>
                  </a:lnTo>
                  <a:lnTo>
                    <a:pt x="180" y="98"/>
                  </a:lnTo>
                  <a:lnTo>
                    <a:pt x="181" y="94"/>
                  </a:lnTo>
                  <a:lnTo>
                    <a:pt x="182" y="88"/>
                  </a:lnTo>
                  <a:lnTo>
                    <a:pt x="170" y="87"/>
                  </a:lnTo>
                  <a:lnTo>
                    <a:pt x="170" y="74"/>
                  </a:lnTo>
                  <a:lnTo>
                    <a:pt x="167" y="77"/>
                  </a:lnTo>
                  <a:lnTo>
                    <a:pt x="166" y="81"/>
                  </a:lnTo>
                  <a:lnTo>
                    <a:pt x="164" y="83"/>
                  </a:lnTo>
                  <a:lnTo>
                    <a:pt x="163" y="84"/>
                  </a:lnTo>
                  <a:lnTo>
                    <a:pt x="161" y="85"/>
                  </a:lnTo>
                  <a:lnTo>
                    <a:pt x="159" y="85"/>
                  </a:lnTo>
                  <a:lnTo>
                    <a:pt x="155" y="85"/>
                  </a:lnTo>
                  <a:lnTo>
                    <a:pt x="151" y="84"/>
                  </a:lnTo>
                  <a:lnTo>
                    <a:pt x="149" y="83"/>
                  </a:lnTo>
                  <a:lnTo>
                    <a:pt x="147" y="80"/>
                  </a:lnTo>
                  <a:lnTo>
                    <a:pt x="144" y="79"/>
                  </a:lnTo>
                  <a:lnTo>
                    <a:pt x="141" y="77"/>
                  </a:lnTo>
                  <a:lnTo>
                    <a:pt x="136" y="76"/>
                  </a:lnTo>
                  <a:lnTo>
                    <a:pt x="128" y="76"/>
                  </a:lnTo>
                  <a:lnTo>
                    <a:pt x="123" y="74"/>
                  </a:lnTo>
                  <a:lnTo>
                    <a:pt x="116" y="73"/>
                  </a:lnTo>
                  <a:lnTo>
                    <a:pt x="116" y="60"/>
                  </a:lnTo>
                  <a:lnTo>
                    <a:pt x="110" y="60"/>
                  </a:lnTo>
                  <a:lnTo>
                    <a:pt x="110" y="55"/>
                  </a:lnTo>
                  <a:lnTo>
                    <a:pt x="108" y="50"/>
                  </a:lnTo>
                  <a:lnTo>
                    <a:pt x="104" y="45"/>
                  </a:lnTo>
                  <a:lnTo>
                    <a:pt x="99" y="42"/>
                  </a:lnTo>
                  <a:lnTo>
                    <a:pt x="94" y="41"/>
                  </a:lnTo>
                  <a:lnTo>
                    <a:pt x="85" y="39"/>
                  </a:lnTo>
                  <a:lnTo>
                    <a:pt x="81" y="38"/>
                  </a:lnTo>
                  <a:lnTo>
                    <a:pt x="81" y="35"/>
                  </a:lnTo>
                  <a:lnTo>
                    <a:pt x="81" y="25"/>
                  </a:lnTo>
                  <a:lnTo>
                    <a:pt x="76" y="21"/>
                  </a:lnTo>
                  <a:lnTo>
                    <a:pt x="70" y="15"/>
                  </a:lnTo>
                  <a:lnTo>
                    <a:pt x="62" y="8"/>
                  </a:lnTo>
                  <a:lnTo>
                    <a:pt x="60" y="4"/>
                  </a:lnTo>
                  <a:lnTo>
                    <a:pt x="50" y="4"/>
                  </a:lnTo>
                  <a:lnTo>
                    <a:pt x="50" y="0"/>
                  </a:lnTo>
                  <a:lnTo>
                    <a:pt x="31" y="2"/>
                  </a:lnTo>
                  <a:lnTo>
                    <a:pt x="23" y="7"/>
                  </a:lnTo>
                  <a:lnTo>
                    <a:pt x="12" y="12"/>
                  </a:lnTo>
                  <a:lnTo>
                    <a:pt x="8" y="15"/>
                  </a:lnTo>
                  <a:lnTo>
                    <a:pt x="4" y="19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1" y="45"/>
                  </a:lnTo>
                  <a:lnTo>
                    <a:pt x="9" y="47"/>
                  </a:lnTo>
                  <a:lnTo>
                    <a:pt x="31" y="52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20" y="65"/>
                  </a:lnTo>
                  <a:lnTo>
                    <a:pt x="19" y="66"/>
                  </a:lnTo>
                  <a:lnTo>
                    <a:pt x="18" y="69"/>
                  </a:lnTo>
                  <a:lnTo>
                    <a:pt x="18" y="73"/>
                  </a:lnTo>
                  <a:lnTo>
                    <a:pt x="31" y="73"/>
                  </a:lnTo>
                  <a:lnTo>
                    <a:pt x="31" y="79"/>
                  </a:lnTo>
                  <a:lnTo>
                    <a:pt x="30" y="85"/>
                  </a:lnTo>
                  <a:lnTo>
                    <a:pt x="27" y="88"/>
                  </a:lnTo>
                  <a:lnTo>
                    <a:pt x="27" y="97"/>
                  </a:lnTo>
                  <a:lnTo>
                    <a:pt x="22" y="103"/>
                  </a:lnTo>
                  <a:lnTo>
                    <a:pt x="47" y="119"/>
                  </a:lnTo>
                  <a:lnTo>
                    <a:pt x="49" y="130"/>
                  </a:lnTo>
                  <a:lnTo>
                    <a:pt x="43" y="130"/>
                  </a:lnTo>
                  <a:lnTo>
                    <a:pt x="47" y="151"/>
                  </a:lnTo>
                  <a:lnTo>
                    <a:pt x="45" y="154"/>
                  </a:lnTo>
                  <a:lnTo>
                    <a:pt x="43" y="161"/>
                  </a:lnTo>
                  <a:lnTo>
                    <a:pt x="56" y="168"/>
                  </a:lnTo>
                  <a:lnTo>
                    <a:pt x="54" y="170"/>
                  </a:lnTo>
                  <a:lnTo>
                    <a:pt x="74" y="170"/>
                  </a:lnTo>
                  <a:lnTo>
                    <a:pt x="76" y="175"/>
                  </a:lnTo>
                  <a:lnTo>
                    <a:pt x="92" y="176"/>
                  </a:lnTo>
                  <a:lnTo>
                    <a:pt x="93" y="182"/>
                  </a:lnTo>
                  <a:lnTo>
                    <a:pt x="94" y="188"/>
                  </a:lnTo>
                  <a:lnTo>
                    <a:pt x="93" y="190"/>
                  </a:lnTo>
                  <a:lnTo>
                    <a:pt x="91" y="192"/>
                  </a:lnTo>
                  <a:lnTo>
                    <a:pt x="88" y="194"/>
                  </a:lnTo>
                  <a:lnTo>
                    <a:pt x="85" y="194"/>
                  </a:lnTo>
                  <a:lnTo>
                    <a:pt x="89" y="210"/>
                  </a:lnTo>
                  <a:lnTo>
                    <a:pt x="114" y="221"/>
                  </a:lnTo>
                  <a:lnTo>
                    <a:pt x="114" y="224"/>
                  </a:lnTo>
                  <a:lnTo>
                    <a:pt x="123" y="215"/>
                  </a:lnTo>
                  <a:lnTo>
                    <a:pt x="132" y="213"/>
                  </a:lnTo>
                  <a:lnTo>
                    <a:pt x="135" y="214"/>
                  </a:lnTo>
                  <a:lnTo>
                    <a:pt x="137" y="214"/>
                  </a:lnTo>
                  <a:lnTo>
                    <a:pt x="138" y="216"/>
                  </a:lnTo>
                  <a:lnTo>
                    <a:pt x="139" y="217"/>
                  </a:lnTo>
                  <a:lnTo>
                    <a:pt x="140" y="213"/>
                  </a:lnTo>
                  <a:lnTo>
                    <a:pt x="143" y="210"/>
                  </a:lnTo>
                  <a:lnTo>
                    <a:pt x="148" y="208"/>
                  </a:lnTo>
                  <a:lnTo>
                    <a:pt x="154" y="206"/>
                  </a:lnTo>
                  <a:lnTo>
                    <a:pt x="165" y="203"/>
                  </a:lnTo>
                  <a:lnTo>
                    <a:pt x="177" y="202"/>
                  </a:lnTo>
                  <a:lnTo>
                    <a:pt x="191" y="197"/>
                  </a:lnTo>
                  <a:lnTo>
                    <a:pt x="191" y="178"/>
                  </a:lnTo>
                  <a:lnTo>
                    <a:pt x="188" y="174"/>
                  </a:lnTo>
                  <a:lnTo>
                    <a:pt x="186" y="172"/>
                  </a:lnTo>
                  <a:lnTo>
                    <a:pt x="187" y="167"/>
                  </a:lnTo>
                  <a:lnTo>
                    <a:pt x="189" y="162"/>
                  </a:lnTo>
                  <a:lnTo>
                    <a:pt x="200" y="162"/>
                  </a:lnTo>
                  <a:lnTo>
                    <a:pt x="204" y="151"/>
                  </a:lnTo>
                  <a:lnTo>
                    <a:pt x="196" y="145"/>
                  </a:lnTo>
                  <a:lnTo>
                    <a:pt x="182" y="135"/>
                  </a:lnTo>
                  <a:lnTo>
                    <a:pt x="176" y="131"/>
                  </a:lnTo>
                  <a:lnTo>
                    <a:pt x="173" y="126"/>
                  </a:lnTo>
                  <a:lnTo>
                    <a:pt x="170" y="119"/>
                  </a:lnTo>
                  <a:lnTo>
                    <a:pt x="170" y="112"/>
                  </a:lnTo>
                  <a:lnTo>
                    <a:pt x="170" y="1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2" name="Freeform 710"/>
            <p:cNvSpPr>
              <a:spLocks/>
            </p:cNvSpPr>
            <p:nvPr/>
          </p:nvSpPr>
          <p:spPr bwMode="auto">
            <a:xfrm>
              <a:off x="3460750" y="4433888"/>
              <a:ext cx="1254125" cy="1139825"/>
            </a:xfrm>
            <a:custGeom>
              <a:avLst/>
              <a:gdLst>
                <a:gd name="T0" fmla="*/ 2147483647 w 541"/>
                <a:gd name="T1" fmla="*/ 2147483647 h 492"/>
                <a:gd name="T2" fmla="*/ 2147483647 w 541"/>
                <a:gd name="T3" fmla="*/ 2147483647 h 492"/>
                <a:gd name="T4" fmla="*/ 2147483647 w 541"/>
                <a:gd name="T5" fmla="*/ 2147483647 h 492"/>
                <a:gd name="T6" fmla="*/ 2147483647 w 541"/>
                <a:gd name="T7" fmla="*/ 2147483647 h 492"/>
                <a:gd name="T8" fmla="*/ 2147483647 w 541"/>
                <a:gd name="T9" fmla="*/ 2147483647 h 492"/>
                <a:gd name="T10" fmla="*/ 2147483647 w 541"/>
                <a:gd name="T11" fmla="*/ 2147483647 h 492"/>
                <a:gd name="T12" fmla="*/ 2147483647 w 541"/>
                <a:gd name="T13" fmla="*/ 2147483647 h 492"/>
                <a:gd name="T14" fmla="*/ 2147483647 w 541"/>
                <a:gd name="T15" fmla="*/ 2147483647 h 492"/>
                <a:gd name="T16" fmla="*/ 2147483647 w 541"/>
                <a:gd name="T17" fmla="*/ 2147483647 h 492"/>
                <a:gd name="T18" fmla="*/ 2147483647 w 541"/>
                <a:gd name="T19" fmla="*/ 2147483647 h 492"/>
                <a:gd name="T20" fmla="*/ 2147483647 w 541"/>
                <a:gd name="T21" fmla="*/ 2147483647 h 492"/>
                <a:gd name="T22" fmla="*/ 2147483647 w 541"/>
                <a:gd name="T23" fmla="*/ 2147483647 h 492"/>
                <a:gd name="T24" fmla="*/ 2147483647 w 541"/>
                <a:gd name="T25" fmla="*/ 2147483647 h 492"/>
                <a:gd name="T26" fmla="*/ 2147483647 w 541"/>
                <a:gd name="T27" fmla="*/ 2147483647 h 492"/>
                <a:gd name="T28" fmla="*/ 2147483647 w 541"/>
                <a:gd name="T29" fmla="*/ 2147483647 h 492"/>
                <a:gd name="T30" fmla="*/ 2147483647 w 541"/>
                <a:gd name="T31" fmla="*/ 2147483647 h 492"/>
                <a:gd name="T32" fmla="*/ 2147483647 w 541"/>
                <a:gd name="T33" fmla="*/ 2147483647 h 492"/>
                <a:gd name="T34" fmla="*/ 2147483647 w 541"/>
                <a:gd name="T35" fmla="*/ 2147483647 h 492"/>
                <a:gd name="T36" fmla="*/ 2147483647 w 541"/>
                <a:gd name="T37" fmla="*/ 2147483647 h 492"/>
                <a:gd name="T38" fmla="*/ 2147483647 w 541"/>
                <a:gd name="T39" fmla="*/ 2147483647 h 492"/>
                <a:gd name="T40" fmla="*/ 2147483647 w 541"/>
                <a:gd name="T41" fmla="*/ 2147483647 h 492"/>
                <a:gd name="T42" fmla="*/ 2147483647 w 541"/>
                <a:gd name="T43" fmla="*/ 2147483647 h 492"/>
                <a:gd name="T44" fmla="*/ 2147483647 w 541"/>
                <a:gd name="T45" fmla="*/ 2147483647 h 492"/>
                <a:gd name="T46" fmla="*/ 2147483647 w 541"/>
                <a:gd name="T47" fmla="*/ 2147483647 h 492"/>
                <a:gd name="T48" fmla="*/ 2147483647 w 541"/>
                <a:gd name="T49" fmla="*/ 2147483647 h 492"/>
                <a:gd name="T50" fmla="*/ 2147483647 w 541"/>
                <a:gd name="T51" fmla="*/ 2147483647 h 492"/>
                <a:gd name="T52" fmla="*/ 2147483647 w 541"/>
                <a:gd name="T53" fmla="*/ 2147483647 h 492"/>
                <a:gd name="T54" fmla="*/ 2147483647 w 541"/>
                <a:gd name="T55" fmla="*/ 2147483647 h 492"/>
                <a:gd name="T56" fmla="*/ 2147483647 w 541"/>
                <a:gd name="T57" fmla="*/ 2147483647 h 492"/>
                <a:gd name="T58" fmla="*/ 2147483647 w 541"/>
                <a:gd name="T59" fmla="*/ 2147483647 h 492"/>
                <a:gd name="T60" fmla="*/ 2147483647 w 541"/>
                <a:gd name="T61" fmla="*/ 2147483647 h 492"/>
                <a:gd name="T62" fmla="*/ 2147483647 w 541"/>
                <a:gd name="T63" fmla="*/ 2147483647 h 492"/>
                <a:gd name="T64" fmla="*/ 2147483647 w 541"/>
                <a:gd name="T65" fmla="*/ 2147483647 h 492"/>
                <a:gd name="T66" fmla="*/ 2147483647 w 541"/>
                <a:gd name="T67" fmla="*/ 2147483647 h 492"/>
                <a:gd name="T68" fmla="*/ 2147483647 w 541"/>
                <a:gd name="T69" fmla="*/ 2147483647 h 492"/>
                <a:gd name="T70" fmla="*/ 2147483647 w 541"/>
                <a:gd name="T71" fmla="*/ 2147483647 h 492"/>
                <a:gd name="T72" fmla="*/ 2147483647 w 541"/>
                <a:gd name="T73" fmla="*/ 2147483647 h 492"/>
                <a:gd name="T74" fmla="*/ 2147483647 w 541"/>
                <a:gd name="T75" fmla="*/ 2147483647 h 492"/>
                <a:gd name="T76" fmla="*/ 2147483647 w 541"/>
                <a:gd name="T77" fmla="*/ 2147483647 h 492"/>
                <a:gd name="T78" fmla="*/ 2147483647 w 541"/>
                <a:gd name="T79" fmla="*/ 2147483647 h 492"/>
                <a:gd name="T80" fmla="*/ 2147483647 w 541"/>
                <a:gd name="T81" fmla="*/ 2147483647 h 492"/>
                <a:gd name="T82" fmla="*/ 2147483647 w 541"/>
                <a:gd name="T83" fmla="*/ 2147483647 h 492"/>
                <a:gd name="T84" fmla="*/ 2147483647 w 541"/>
                <a:gd name="T85" fmla="*/ 2147483647 h 492"/>
                <a:gd name="T86" fmla="*/ 2147483647 w 541"/>
                <a:gd name="T87" fmla="*/ 2147483647 h 492"/>
                <a:gd name="T88" fmla="*/ 2147483647 w 541"/>
                <a:gd name="T89" fmla="*/ 2147483647 h 492"/>
                <a:gd name="T90" fmla="*/ 0 w 541"/>
                <a:gd name="T91" fmla="*/ 2147483647 h 492"/>
                <a:gd name="T92" fmla="*/ 2147483647 w 541"/>
                <a:gd name="T93" fmla="*/ 2147483647 h 492"/>
                <a:gd name="T94" fmla="*/ 2147483647 w 541"/>
                <a:gd name="T95" fmla="*/ 2147483647 h 492"/>
                <a:gd name="T96" fmla="*/ 2147483647 w 541"/>
                <a:gd name="T97" fmla="*/ 2147483647 h 492"/>
                <a:gd name="T98" fmla="*/ 2147483647 w 541"/>
                <a:gd name="T99" fmla="*/ 2147483647 h 492"/>
                <a:gd name="T100" fmla="*/ 2147483647 w 541"/>
                <a:gd name="T101" fmla="*/ 2147483647 h 492"/>
                <a:gd name="T102" fmla="*/ 2147483647 w 541"/>
                <a:gd name="T103" fmla="*/ 2147483647 h 492"/>
                <a:gd name="T104" fmla="*/ 2147483647 w 541"/>
                <a:gd name="T105" fmla="*/ 2147483647 h 492"/>
                <a:gd name="T106" fmla="*/ 2147483647 w 541"/>
                <a:gd name="T107" fmla="*/ 2147483647 h 4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41" h="492">
                  <a:moveTo>
                    <a:pt x="132" y="274"/>
                  </a:moveTo>
                  <a:lnTo>
                    <a:pt x="130" y="280"/>
                  </a:lnTo>
                  <a:lnTo>
                    <a:pt x="128" y="284"/>
                  </a:lnTo>
                  <a:lnTo>
                    <a:pt x="132" y="287"/>
                  </a:lnTo>
                  <a:lnTo>
                    <a:pt x="137" y="292"/>
                  </a:lnTo>
                  <a:lnTo>
                    <a:pt x="139" y="294"/>
                  </a:lnTo>
                  <a:lnTo>
                    <a:pt x="141" y="297"/>
                  </a:lnTo>
                  <a:lnTo>
                    <a:pt x="142" y="299"/>
                  </a:lnTo>
                  <a:lnTo>
                    <a:pt x="143" y="301"/>
                  </a:lnTo>
                  <a:lnTo>
                    <a:pt x="143" y="308"/>
                  </a:lnTo>
                  <a:lnTo>
                    <a:pt x="143" y="324"/>
                  </a:lnTo>
                  <a:lnTo>
                    <a:pt x="143" y="328"/>
                  </a:lnTo>
                  <a:lnTo>
                    <a:pt x="141" y="332"/>
                  </a:lnTo>
                  <a:lnTo>
                    <a:pt x="135" y="332"/>
                  </a:lnTo>
                  <a:lnTo>
                    <a:pt x="126" y="308"/>
                  </a:lnTo>
                  <a:lnTo>
                    <a:pt x="110" y="338"/>
                  </a:lnTo>
                  <a:lnTo>
                    <a:pt x="119" y="338"/>
                  </a:lnTo>
                  <a:lnTo>
                    <a:pt x="119" y="343"/>
                  </a:lnTo>
                  <a:lnTo>
                    <a:pt x="113" y="354"/>
                  </a:lnTo>
                  <a:lnTo>
                    <a:pt x="104" y="373"/>
                  </a:lnTo>
                  <a:lnTo>
                    <a:pt x="99" y="384"/>
                  </a:lnTo>
                  <a:lnTo>
                    <a:pt x="94" y="394"/>
                  </a:lnTo>
                  <a:lnTo>
                    <a:pt x="91" y="403"/>
                  </a:lnTo>
                  <a:lnTo>
                    <a:pt x="90" y="408"/>
                  </a:lnTo>
                  <a:lnTo>
                    <a:pt x="80" y="413"/>
                  </a:lnTo>
                  <a:lnTo>
                    <a:pt x="92" y="431"/>
                  </a:lnTo>
                  <a:lnTo>
                    <a:pt x="128" y="450"/>
                  </a:lnTo>
                  <a:lnTo>
                    <a:pt x="139" y="452"/>
                  </a:lnTo>
                  <a:lnTo>
                    <a:pt x="146" y="461"/>
                  </a:lnTo>
                  <a:lnTo>
                    <a:pt x="177" y="463"/>
                  </a:lnTo>
                  <a:lnTo>
                    <a:pt x="177" y="455"/>
                  </a:lnTo>
                  <a:lnTo>
                    <a:pt x="193" y="455"/>
                  </a:lnTo>
                  <a:lnTo>
                    <a:pt x="193" y="459"/>
                  </a:lnTo>
                  <a:lnTo>
                    <a:pt x="202" y="460"/>
                  </a:lnTo>
                  <a:lnTo>
                    <a:pt x="207" y="461"/>
                  </a:lnTo>
                  <a:lnTo>
                    <a:pt x="210" y="463"/>
                  </a:lnTo>
                  <a:lnTo>
                    <a:pt x="211" y="465"/>
                  </a:lnTo>
                  <a:lnTo>
                    <a:pt x="212" y="467"/>
                  </a:lnTo>
                  <a:lnTo>
                    <a:pt x="213" y="469"/>
                  </a:lnTo>
                  <a:lnTo>
                    <a:pt x="215" y="470"/>
                  </a:lnTo>
                  <a:lnTo>
                    <a:pt x="218" y="471"/>
                  </a:lnTo>
                  <a:lnTo>
                    <a:pt x="231" y="471"/>
                  </a:lnTo>
                  <a:lnTo>
                    <a:pt x="231" y="481"/>
                  </a:lnTo>
                  <a:lnTo>
                    <a:pt x="247" y="482"/>
                  </a:lnTo>
                  <a:lnTo>
                    <a:pt x="247" y="487"/>
                  </a:lnTo>
                  <a:lnTo>
                    <a:pt x="263" y="487"/>
                  </a:lnTo>
                  <a:lnTo>
                    <a:pt x="263" y="492"/>
                  </a:lnTo>
                  <a:lnTo>
                    <a:pt x="294" y="488"/>
                  </a:lnTo>
                  <a:lnTo>
                    <a:pt x="293" y="481"/>
                  </a:lnTo>
                  <a:lnTo>
                    <a:pt x="292" y="474"/>
                  </a:lnTo>
                  <a:lnTo>
                    <a:pt x="292" y="464"/>
                  </a:lnTo>
                  <a:lnTo>
                    <a:pt x="293" y="460"/>
                  </a:lnTo>
                  <a:lnTo>
                    <a:pt x="295" y="455"/>
                  </a:lnTo>
                  <a:lnTo>
                    <a:pt x="298" y="451"/>
                  </a:lnTo>
                  <a:lnTo>
                    <a:pt x="302" y="448"/>
                  </a:lnTo>
                  <a:lnTo>
                    <a:pt x="306" y="445"/>
                  </a:lnTo>
                  <a:lnTo>
                    <a:pt x="313" y="444"/>
                  </a:lnTo>
                  <a:lnTo>
                    <a:pt x="319" y="442"/>
                  </a:lnTo>
                  <a:lnTo>
                    <a:pt x="325" y="442"/>
                  </a:lnTo>
                  <a:lnTo>
                    <a:pt x="327" y="436"/>
                  </a:lnTo>
                  <a:lnTo>
                    <a:pt x="354" y="426"/>
                  </a:lnTo>
                  <a:lnTo>
                    <a:pt x="357" y="436"/>
                  </a:lnTo>
                  <a:lnTo>
                    <a:pt x="377" y="439"/>
                  </a:lnTo>
                  <a:lnTo>
                    <a:pt x="375" y="442"/>
                  </a:lnTo>
                  <a:lnTo>
                    <a:pt x="381" y="441"/>
                  </a:lnTo>
                  <a:lnTo>
                    <a:pt x="385" y="440"/>
                  </a:lnTo>
                  <a:lnTo>
                    <a:pt x="387" y="439"/>
                  </a:lnTo>
                  <a:lnTo>
                    <a:pt x="389" y="437"/>
                  </a:lnTo>
                  <a:lnTo>
                    <a:pt x="390" y="436"/>
                  </a:lnTo>
                  <a:lnTo>
                    <a:pt x="392" y="435"/>
                  </a:lnTo>
                  <a:lnTo>
                    <a:pt x="394" y="434"/>
                  </a:lnTo>
                  <a:lnTo>
                    <a:pt x="397" y="434"/>
                  </a:lnTo>
                  <a:lnTo>
                    <a:pt x="404" y="434"/>
                  </a:lnTo>
                  <a:lnTo>
                    <a:pt x="404" y="444"/>
                  </a:lnTo>
                  <a:lnTo>
                    <a:pt x="411" y="444"/>
                  </a:lnTo>
                  <a:lnTo>
                    <a:pt x="411" y="452"/>
                  </a:lnTo>
                  <a:lnTo>
                    <a:pt x="435" y="463"/>
                  </a:lnTo>
                  <a:lnTo>
                    <a:pt x="443" y="462"/>
                  </a:lnTo>
                  <a:lnTo>
                    <a:pt x="450" y="460"/>
                  </a:lnTo>
                  <a:lnTo>
                    <a:pt x="456" y="458"/>
                  </a:lnTo>
                  <a:lnTo>
                    <a:pt x="461" y="455"/>
                  </a:lnTo>
                  <a:lnTo>
                    <a:pt x="469" y="449"/>
                  </a:lnTo>
                  <a:lnTo>
                    <a:pt x="477" y="443"/>
                  </a:lnTo>
                  <a:lnTo>
                    <a:pt x="483" y="436"/>
                  </a:lnTo>
                  <a:lnTo>
                    <a:pt x="489" y="431"/>
                  </a:lnTo>
                  <a:lnTo>
                    <a:pt x="493" y="428"/>
                  </a:lnTo>
                  <a:lnTo>
                    <a:pt x="497" y="426"/>
                  </a:lnTo>
                  <a:lnTo>
                    <a:pt x="503" y="425"/>
                  </a:lnTo>
                  <a:lnTo>
                    <a:pt x="508" y="425"/>
                  </a:lnTo>
                  <a:lnTo>
                    <a:pt x="512" y="408"/>
                  </a:lnTo>
                  <a:lnTo>
                    <a:pt x="494" y="408"/>
                  </a:lnTo>
                  <a:lnTo>
                    <a:pt x="491" y="408"/>
                  </a:lnTo>
                  <a:lnTo>
                    <a:pt x="488" y="406"/>
                  </a:lnTo>
                  <a:lnTo>
                    <a:pt x="486" y="404"/>
                  </a:lnTo>
                  <a:lnTo>
                    <a:pt x="484" y="400"/>
                  </a:lnTo>
                  <a:lnTo>
                    <a:pt x="482" y="393"/>
                  </a:lnTo>
                  <a:lnTo>
                    <a:pt x="481" y="386"/>
                  </a:lnTo>
                  <a:lnTo>
                    <a:pt x="481" y="381"/>
                  </a:lnTo>
                  <a:lnTo>
                    <a:pt x="484" y="375"/>
                  </a:lnTo>
                  <a:lnTo>
                    <a:pt x="487" y="367"/>
                  </a:lnTo>
                  <a:lnTo>
                    <a:pt x="480" y="364"/>
                  </a:lnTo>
                  <a:lnTo>
                    <a:pt x="475" y="360"/>
                  </a:lnTo>
                  <a:lnTo>
                    <a:pt x="472" y="358"/>
                  </a:lnTo>
                  <a:lnTo>
                    <a:pt x="471" y="355"/>
                  </a:lnTo>
                  <a:lnTo>
                    <a:pt x="470" y="352"/>
                  </a:lnTo>
                  <a:lnTo>
                    <a:pt x="469" y="348"/>
                  </a:lnTo>
                  <a:lnTo>
                    <a:pt x="487" y="343"/>
                  </a:lnTo>
                  <a:lnTo>
                    <a:pt x="494" y="332"/>
                  </a:lnTo>
                  <a:lnTo>
                    <a:pt x="489" y="332"/>
                  </a:lnTo>
                  <a:lnTo>
                    <a:pt x="489" y="325"/>
                  </a:lnTo>
                  <a:lnTo>
                    <a:pt x="485" y="320"/>
                  </a:lnTo>
                  <a:lnTo>
                    <a:pt x="481" y="310"/>
                  </a:lnTo>
                  <a:lnTo>
                    <a:pt x="481" y="303"/>
                  </a:lnTo>
                  <a:lnTo>
                    <a:pt x="487" y="303"/>
                  </a:lnTo>
                  <a:lnTo>
                    <a:pt x="487" y="297"/>
                  </a:lnTo>
                  <a:lnTo>
                    <a:pt x="481" y="297"/>
                  </a:lnTo>
                  <a:lnTo>
                    <a:pt x="481" y="286"/>
                  </a:lnTo>
                  <a:lnTo>
                    <a:pt x="462" y="286"/>
                  </a:lnTo>
                  <a:lnTo>
                    <a:pt x="460" y="289"/>
                  </a:lnTo>
                  <a:lnTo>
                    <a:pt x="457" y="292"/>
                  </a:lnTo>
                  <a:lnTo>
                    <a:pt x="454" y="293"/>
                  </a:lnTo>
                  <a:lnTo>
                    <a:pt x="449" y="293"/>
                  </a:lnTo>
                  <a:lnTo>
                    <a:pt x="445" y="293"/>
                  </a:lnTo>
                  <a:lnTo>
                    <a:pt x="438" y="292"/>
                  </a:lnTo>
                  <a:lnTo>
                    <a:pt x="440" y="279"/>
                  </a:lnTo>
                  <a:lnTo>
                    <a:pt x="451" y="279"/>
                  </a:lnTo>
                  <a:lnTo>
                    <a:pt x="451" y="264"/>
                  </a:lnTo>
                  <a:lnTo>
                    <a:pt x="461" y="250"/>
                  </a:lnTo>
                  <a:lnTo>
                    <a:pt x="473" y="235"/>
                  </a:lnTo>
                  <a:lnTo>
                    <a:pt x="481" y="226"/>
                  </a:lnTo>
                  <a:lnTo>
                    <a:pt x="488" y="218"/>
                  </a:lnTo>
                  <a:lnTo>
                    <a:pt x="491" y="214"/>
                  </a:lnTo>
                  <a:lnTo>
                    <a:pt x="494" y="211"/>
                  </a:lnTo>
                  <a:lnTo>
                    <a:pt x="497" y="209"/>
                  </a:lnTo>
                  <a:lnTo>
                    <a:pt x="500" y="209"/>
                  </a:lnTo>
                  <a:lnTo>
                    <a:pt x="507" y="209"/>
                  </a:lnTo>
                  <a:lnTo>
                    <a:pt x="514" y="210"/>
                  </a:lnTo>
                  <a:lnTo>
                    <a:pt x="520" y="203"/>
                  </a:lnTo>
                  <a:lnTo>
                    <a:pt x="520" y="169"/>
                  </a:lnTo>
                  <a:lnTo>
                    <a:pt x="525" y="162"/>
                  </a:lnTo>
                  <a:lnTo>
                    <a:pt x="523" y="162"/>
                  </a:lnTo>
                  <a:lnTo>
                    <a:pt x="541" y="130"/>
                  </a:lnTo>
                  <a:lnTo>
                    <a:pt x="520" y="129"/>
                  </a:lnTo>
                  <a:lnTo>
                    <a:pt x="520" y="123"/>
                  </a:lnTo>
                  <a:lnTo>
                    <a:pt x="483" y="121"/>
                  </a:lnTo>
                  <a:lnTo>
                    <a:pt x="483" y="108"/>
                  </a:lnTo>
                  <a:lnTo>
                    <a:pt x="449" y="103"/>
                  </a:lnTo>
                  <a:lnTo>
                    <a:pt x="449" y="98"/>
                  </a:lnTo>
                  <a:lnTo>
                    <a:pt x="433" y="94"/>
                  </a:lnTo>
                  <a:lnTo>
                    <a:pt x="427" y="88"/>
                  </a:lnTo>
                  <a:lnTo>
                    <a:pt x="415" y="88"/>
                  </a:lnTo>
                  <a:lnTo>
                    <a:pt x="406" y="71"/>
                  </a:lnTo>
                  <a:lnTo>
                    <a:pt x="401" y="72"/>
                  </a:lnTo>
                  <a:lnTo>
                    <a:pt x="395" y="73"/>
                  </a:lnTo>
                  <a:lnTo>
                    <a:pt x="388" y="73"/>
                  </a:lnTo>
                  <a:lnTo>
                    <a:pt x="385" y="72"/>
                  </a:lnTo>
                  <a:lnTo>
                    <a:pt x="382" y="69"/>
                  </a:lnTo>
                  <a:lnTo>
                    <a:pt x="380" y="67"/>
                  </a:lnTo>
                  <a:lnTo>
                    <a:pt x="379" y="63"/>
                  </a:lnTo>
                  <a:lnTo>
                    <a:pt x="379" y="55"/>
                  </a:lnTo>
                  <a:lnTo>
                    <a:pt x="379" y="47"/>
                  </a:lnTo>
                  <a:lnTo>
                    <a:pt x="361" y="46"/>
                  </a:lnTo>
                  <a:lnTo>
                    <a:pt x="361" y="40"/>
                  </a:lnTo>
                  <a:lnTo>
                    <a:pt x="356" y="38"/>
                  </a:lnTo>
                  <a:lnTo>
                    <a:pt x="350" y="33"/>
                  </a:lnTo>
                  <a:lnTo>
                    <a:pt x="344" y="27"/>
                  </a:lnTo>
                  <a:lnTo>
                    <a:pt x="337" y="21"/>
                  </a:lnTo>
                  <a:lnTo>
                    <a:pt x="329" y="13"/>
                  </a:lnTo>
                  <a:lnTo>
                    <a:pt x="323" y="7"/>
                  </a:lnTo>
                  <a:lnTo>
                    <a:pt x="318" y="2"/>
                  </a:lnTo>
                  <a:lnTo>
                    <a:pt x="314" y="0"/>
                  </a:lnTo>
                  <a:lnTo>
                    <a:pt x="312" y="2"/>
                  </a:lnTo>
                  <a:lnTo>
                    <a:pt x="310" y="4"/>
                  </a:lnTo>
                  <a:lnTo>
                    <a:pt x="306" y="6"/>
                  </a:lnTo>
                  <a:lnTo>
                    <a:pt x="303" y="7"/>
                  </a:lnTo>
                  <a:lnTo>
                    <a:pt x="296" y="8"/>
                  </a:lnTo>
                  <a:lnTo>
                    <a:pt x="288" y="8"/>
                  </a:lnTo>
                  <a:lnTo>
                    <a:pt x="288" y="17"/>
                  </a:lnTo>
                  <a:lnTo>
                    <a:pt x="288" y="24"/>
                  </a:lnTo>
                  <a:lnTo>
                    <a:pt x="287" y="30"/>
                  </a:lnTo>
                  <a:lnTo>
                    <a:pt x="286" y="36"/>
                  </a:lnTo>
                  <a:lnTo>
                    <a:pt x="284" y="41"/>
                  </a:lnTo>
                  <a:lnTo>
                    <a:pt x="280" y="46"/>
                  </a:lnTo>
                  <a:lnTo>
                    <a:pt x="276" y="50"/>
                  </a:lnTo>
                  <a:lnTo>
                    <a:pt x="271" y="54"/>
                  </a:lnTo>
                  <a:lnTo>
                    <a:pt x="263" y="57"/>
                  </a:lnTo>
                  <a:lnTo>
                    <a:pt x="245" y="61"/>
                  </a:lnTo>
                  <a:lnTo>
                    <a:pt x="229" y="66"/>
                  </a:lnTo>
                  <a:lnTo>
                    <a:pt x="218" y="69"/>
                  </a:lnTo>
                  <a:lnTo>
                    <a:pt x="229" y="78"/>
                  </a:lnTo>
                  <a:lnTo>
                    <a:pt x="231" y="84"/>
                  </a:lnTo>
                  <a:lnTo>
                    <a:pt x="217" y="83"/>
                  </a:lnTo>
                  <a:lnTo>
                    <a:pt x="213" y="86"/>
                  </a:lnTo>
                  <a:lnTo>
                    <a:pt x="209" y="89"/>
                  </a:lnTo>
                  <a:lnTo>
                    <a:pt x="204" y="91"/>
                  </a:lnTo>
                  <a:lnTo>
                    <a:pt x="197" y="92"/>
                  </a:lnTo>
                  <a:lnTo>
                    <a:pt x="189" y="91"/>
                  </a:lnTo>
                  <a:lnTo>
                    <a:pt x="180" y="88"/>
                  </a:lnTo>
                  <a:lnTo>
                    <a:pt x="174" y="86"/>
                  </a:lnTo>
                  <a:lnTo>
                    <a:pt x="166" y="84"/>
                  </a:lnTo>
                  <a:lnTo>
                    <a:pt x="159" y="83"/>
                  </a:lnTo>
                  <a:lnTo>
                    <a:pt x="151" y="83"/>
                  </a:lnTo>
                  <a:lnTo>
                    <a:pt x="146" y="64"/>
                  </a:lnTo>
                  <a:lnTo>
                    <a:pt x="134" y="64"/>
                  </a:lnTo>
                  <a:lnTo>
                    <a:pt x="138" y="76"/>
                  </a:lnTo>
                  <a:lnTo>
                    <a:pt x="141" y="83"/>
                  </a:lnTo>
                  <a:lnTo>
                    <a:pt x="141" y="100"/>
                  </a:lnTo>
                  <a:lnTo>
                    <a:pt x="140" y="105"/>
                  </a:lnTo>
                  <a:lnTo>
                    <a:pt x="139" y="108"/>
                  </a:lnTo>
                  <a:lnTo>
                    <a:pt x="146" y="120"/>
                  </a:lnTo>
                  <a:lnTo>
                    <a:pt x="136" y="120"/>
                  </a:lnTo>
                  <a:lnTo>
                    <a:pt x="128" y="121"/>
                  </a:lnTo>
                  <a:lnTo>
                    <a:pt x="117" y="117"/>
                  </a:lnTo>
                  <a:lnTo>
                    <a:pt x="103" y="113"/>
                  </a:lnTo>
                  <a:lnTo>
                    <a:pt x="92" y="117"/>
                  </a:lnTo>
                  <a:lnTo>
                    <a:pt x="85" y="121"/>
                  </a:lnTo>
                  <a:lnTo>
                    <a:pt x="78" y="121"/>
                  </a:lnTo>
                  <a:lnTo>
                    <a:pt x="63" y="98"/>
                  </a:lnTo>
                  <a:lnTo>
                    <a:pt x="57" y="99"/>
                  </a:lnTo>
                  <a:lnTo>
                    <a:pt x="54" y="100"/>
                  </a:lnTo>
                  <a:lnTo>
                    <a:pt x="52" y="101"/>
                  </a:lnTo>
                  <a:lnTo>
                    <a:pt x="51" y="102"/>
                  </a:lnTo>
                  <a:lnTo>
                    <a:pt x="51" y="103"/>
                  </a:lnTo>
                  <a:lnTo>
                    <a:pt x="50" y="104"/>
                  </a:lnTo>
                  <a:lnTo>
                    <a:pt x="48" y="105"/>
                  </a:lnTo>
                  <a:lnTo>
                    <a:pt x="45" y="105"/>
                  </a:lnTo>
                  <a:lnTo>
                    <a:pt x="38" y="105"/>
                  </a:lnTo>
                  <a:lnTo>
                    <a:pt x="33" y="104"/>
                  </a:lnTo>
                  <a:lnTo>
                    <a:pt x="27" y="102"/>
                  </a:lnTo>
                  <a:lnTo>
                    <a:pt x="0" y="105"/>
                  </a:lnTo>
                  <a:lnTo>
                    <a:pt x="9" y="109"/>
                  </a:lnTo>
                  <a:lnTo>
                    <a:pt x="14" y="113"/>
                  </a:lnTo>
                  <a:lnTo>
                    <a:pt x="14" y="117"/>
                  </a:lnTo>
                  <a:lnTo>
                    <a:pt x="12" y="120"/>
                  </a:lnTo>
                  <a:lnTo>
                    <a:pt x="18" y="132"/>
                  </a:lnTo>
                  <a:lnTo>
                    <a:pt x="4" y="132"/>
                  </a:lnTo>
                  <a:lnTo>
                    <a:pt x="9" y="140"/>
                  </a:lnTo>
                  <a:lnTo>
                    <a:pt x="15" y="139"/>
                  </a:lnTo>
                  <a:lnTo>
                    <a:pt x="21" y="139"/>
                  </a:lnTo>
                  <a:lnTo>
                    <a:pt x="27" y="142"/>
                  </a:lnTo>
                  <a:lnTo>
                    <a:pt x="33" y="144"/>
                  </a:lnTo>
                  <a:lnTo>
                    <a:pt x="39" y="148"/>
                  </a:lnTo>
                  <a:lnTo>
                    <a:pt x="45" y="151"/>
                  </a:lnTo>
                  <a:lnTo>
                    <a:pt x="51" y="155"/>
                  </a:lnTo>
                  <a:lnTo>
                    <a:pt x="56" y="156"/>
                  </a:lnTo>
                  <a:lnTo>
                    <a:pt x="56" y="161"/>
                  </a:lnTo>
                  <a:lnTo>
                    <a:pt x="87" y="171"/>
                  </a:lnTo>
                  <a:lnTo>
                    <a:pt x="87" y="185"/>
                  </a:lnTo>
                  <a:lnTo>
                    <a:pt x="101" y="188"/>
                  </a:lnTo>
                  <a:lnTo>
                    <a:pt x="101" y="199"/>
                  </a:lnTo>
                  <a:lnTo>
                    <a:pt x="99" y="205"/>
                  </a:lnTo>
                  <a:lnTo>
                    <a:pt x="97" y="210"/>
                  </a:lnTo>
                  <a:lnTo>
                    <a:pt x="97" y="215"/>
                  </a:lnTo>
                  <a:lnTo>
                    <a:pt x="98" y="219"/>
                  </a:lnTo>
                  <a:lnTo>
                    <a:pt x="99" y="222"/>
                  </a:lnTo>
                  <a:lnTo>
                    <a:pt x="100" y="225"/>
                  </a:lnTo>
                  <a:lnTo>
                    <a:pt x="103" y="227"/>
                  </a:lnTo>
                  <a:lnTo>
                    <a:pt x="108" y="232"/>
                  </a:lnTo>
                  <a:lnTo>
                    <a:pt x="114" y="237"/>
                  </a:lnTo>
                  <a:lnTo>
                    <a:pt x="121" y="241"/>
                  </a:lnTo>
                  <a:lnTo>
                    <a:pt x="127" y="245"/>
                  </a:lnTo>
                  <a:lnTo>
                    <a:pt x="129" y="247"/>
                  </a:lnTo>
                  <a:lnTo>
                    <a:pt x="130" y="250"/>
                  </a:lnTo>
                  <a:lnTo>
                    <a:pt x="131" y="252"/>
                  </a:lnTo>
                  <a:lnTo>
                    <a:pt x="132" y="255"/>
                  </a:lnTo>
                  <a:lnTo>
                    <a:pt x="131" y="260"/>
                  </a:lnTo>
                  <a:lnTo>
                    <a:pt x="128" y="264"/>
                  </a:lnTo>
                  <a:lnTo>
                    <a:pt x="129" y="266"/>
                  </a:lnTo>
                  <a:lnTo>
                    <a:pt x="131" y="268"/>
                  </a:lnTo>
                  <a:lnTo>
                    <a:pt x="131" y="270"/>
                  </a:lnTo>
                  <a:lnTo>
                    <a:pt x="132" y="2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3" name="Freeform 711"/>
            <p:cNvSpPr>
              <a:spLocks/>
            </p:cNvSpPr>
            <p:nvPr/>
          </p:nvSpPr>
          <p:spPr bwMode="auto">
            <a:xfrm>
              <a:off x="5551488" y="5205413"/>
              <a:ext cx="395287" cy="323850"/>
            </a:xfrm>
            <a:custGeom>
              <a:avLst/>
              <a:gdLst>
                <a:gd name="T0" fmla="*/ 367942135 w 171"/>
                <a:gd name="T1" fmla="*/ 22682200 h 140"/>
                <a:gd name="T2" fmla="*/ 350300280 w 171"/>
                <a:gd name="T3" fmla="*/ 45362813 h 140"/>
                <a:gd name="T4" fmla="*/ 327619709 w 171"/>
                <a:gd name="T5" fmla="*/ 17641888 h 140"/>
                <a:gd name="T6" fmla="*/ 299897248 w 171"/>
                <a:gd name="T7" fmla="*/ 2520950 h 140"/>
                <a:gd name="T8" fmla="*/ 231853948 w 171"/>
                <a:gd name="T9" fmla="*/ 2520950 h 140"/>
                <a:gd name="T10" fmla="*/ 211692735 w 171"/>
                <a:gd name="T11" fmla="*/ 15120938 h 140"/>
                <a:gd name="T12" fmla="*/ 153728454 w 171"/>
                <a:gd name="T13" fmla="*/ 5040313 h 140"/>
                <a:gd name="T14" fmla="*/ 113406029 w 171"/>
                <a:gd name="T15" fmla="*/ 0 h 140"/>
                <a:gd name="T16" fmla="*/ 88204513 w 171"/>
                <a:gd name="T17" fmla="*/ 0 h 140"/>
                <a:gd name="T18" fmla="*/ 75604548 w 171"/>
                <a:gd name="T19" fmla="*/ 10080625 h 140"/>
                <a:gd name="T20" fmla="*/ 65523942 w 171"/>
                <a:gd name="T21" fmla="*/ 27722513 h 140"/>
                <a:gd name="T22" fmla="*/ 0 w 171"/>
                <a:gd name="T23" fmla="*/ 10080625 h 140"/>
                <a:gd name="T24" fmla="*/ 20161213 w 171"/>
                <a:gd name="T25" fmla="*/ 73085325 h 140"/>
                <a:gd name="T26" fmla="*/ 65523942 w 171"/>
                <a:gd name="T27" fmla="*/ 133569075 h 140"/>
                <a:gd name="T28" fmla="*/ 80644851 w 171"/>
                <a:gd name="T29" fmla="*/ 151209375 h 140"/>
                <a:gd name="T30" fmla="*/ 128526938 w 171"/>
                <a:gd name="T31" fmla="*/ 194052825 h 140"/>
                <a:gd name="T32" fmla="*/ 181450916 w 171"/>
                <a:gd name="T33" fmla="*/ 226814063 h 140"/>
                <a:gd name="T34" fmla="*/ 201612129 w 171"/>
                <a:gd name="T35" fmla="*/ 252015625 h 140"/>
                <a:gd name="T36" fmla="*/ 211692735 w 171"/>
                <a:gd name="T37" fmla="*/ 269657513 h 140"/>
                <a:gd name="T38" fmla="*/ 224292699 w 171"/>
                <a:gd name="T39" fmla="*/ 282257500 h 140"/>
                <a:gd name="T40" fmla="*/ 241934554 w 171"/>
                <a:gd name="T41" fmla="*/ 292338125 h 140"/>
                <a:gd name="T42" fmla="*/ 249494215 w 171"/>
                <a:gd name="T43" fmla="*/ 302418750 h 140"/>
                <a:gd name="T44" fmla="*/ 262095767 w 171"/>
                <a:gd name="T45" fmla="*/ 315020325 h 140"/>
                <a:gd name="T46" fmla="*/ 315018157 w 171"/>
                <a:gd name="T47" fmla="*/ 337700938 h 140"/>
                <a:gd name="T48" fmla="*/ 322579406 w 171"/>
                <a:gd name="T49" fmla="*/ 282257500 h 140"/>
                <a:gd name="T50" fmla="*/ 367942135 w 171"/>
                <a:gd name="T51" fmla="*/ 231854375 h 140"/>
                <a:gd name="T52" fmla="*/ 380542099 w 171"/>
                <a:gd name="T53" fmla="*/ 211693125 h 140"/>
                <a:gd name="T54" fmla="*/ 403224257 w 171"/>
                <a:gd name="T55" fmla="*/ 199093138 h 140"/>
                <a:gd name="T56" fmla="*/ 415824222 w 171"/>
                <a:gd name="T57" fmla="*/ 191531875 h 140"/>
                <a:gd name="T58" fmla="*/ 430945131 w 171"/>
                <a:gd name="T59" fmla="*/ 166330313 h 140"/>
                <a:gd name="T60" fmla="*/ 403224257 w 171"/>
                <a:gd name="T61" fmla="*/ 141128750 h 140"/>
                <a:gd name="T62" fmla="*/ 380542099 w 171"/>
                <a:gd name="T63" fmla="*/ 105846563 h 140"/>
                <a:gd name="T64" fmla="*/ 383063044 w 171"/>
                <a:gd name="T65" fmla="*/ 65524063 h 140"/>
                <a:gd name="T66" fmla="*/ 395663009 w 171"/>
                <a:gd name="T67" fmla="*/ 22682200 h 1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1" h="140">
                  <a:moveTo>
                    <a:pt x="157" y="9"/>
                  </a:moveTo>
                  <a:lnTo>
                    <a:pt x="146" y="9"/>
                  </a:lnTo>
                  <a:lnTo>
                    <a:pt x="146" y="18"/>
                  </a:lnTo>
                  <a:lnTo>
                    <a:pt x="139" y="18"/>
                  </a:lnTo>
                  <a:lnTo>
                    <a:pt x="136" y="14"/>
                  </a:lnTo>
                  <a:lnTo>
                    <a:pt x="130" y="7"/>
                  </a:lnTo>
                  <a:lnTo>
                    <a:pt x="124" y="3"/>
                  </a:lnTo>
                  <a:lnTo>
                    <a:pt x="119" y="1"/>
                  </a:lnTo>
                  <a:lnTo>
                    <a:pt x="101" y="2"/>
                  </a:lnTo>
                  <a:lnTo>
                    <a:pt x="92" y="1"/>
                  </a:lnTo>
                  <a:lnTo>
                    <a:pt x="92" y="7"/>
                  </a:lnTo>
                  <a:lnTo>
                    <a:pt x="84" y="6"/>
                  </a:lnTo>
                  <a:lnTo>
                    <a:pt x="73" y="4"/>
                  </a:lnTo>
                  <a:lnTo>
                    <a:pt x="61" y="2"/>
                  </a:lnTo>
                  <a:lnTo>
                    <a:pt x="52" y="1"/>
                  </a:lnTo>
                  <a:lnTo>
                    <a:pt x="45" y="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8" y="7"/>
                  </a:lnTo>
                  <a:lnTo>
                    <a:pt x="26" y="11"/>
                  </a:lnTo>
                  <a:lnTo>
                    <a:pt x="25" y="16"/>
                  </a:lnTo>
                  <a:lnTo>
                    <a:pt x="0" y="4"/>
                  </a:lnTo>
                  <a:lnTo>
                    <a:pt x="0" y="19"/>
                  </a:lnTo>
                  <a:lnTo>
                    <a:pt x="8" y="29"/>
                  </a:lnTo>
                  <a:lnTo>
                    <a:pt x="21" y="43"/>
                  </a:lnTo>
                  <a:lnTo>
                    <a:pt x="26" y="53"/>
                  </a:lnTo>
                  <a:lnTo>
                    <a:pt x="29" y="57"/>
                  </a:lnTo>
                  <a:lnTo>
                    <a:pt x="32" y="60"/>
                  </a:lnTo>
                  <a:lnTo>
                    <a:pt x="38" y="66"/>
                  </a:lnTo>
                  <a:lnTo>
                    <a:pt x="51" y="77"/>
                  </a:lnTo>
                  <a:lnTo>
                    <a:pt x="65" y="85"/>
                  </a:lnTo>
                  <a:lnTo>
                    <a:pt x="72" y="90"/>
                  </a:lnTo>
                  <a:lnTo>
                    <a:pt x="78" y="97"/>
                  </a:lnTo>
                  <a:lnTo>
                    <a:pt x="80" y="100"/>
                  </a:lnTo>
                  <a:lnTo>
                    <a:pt x="82" y="103"/>
                  </a:lnTo>
                  <a:lnTo>
                    <a:pt x="84" y="107"/>
                  </a:lnTo>
                  <a:lnTo>
                    <a:pt x="85" y="111"/>
                  </a:lnTo>
                  <a:lnTo>
                    <a:pt x="89" y="112"/>
                  </a:lnTo>
                  <a:lnTo>
                    <a:pt x="93" y="114"/>
                  </a:lnTo>
                  <a:lnTo>
                    <a:pt x="96" y="116"/>
                  </a:lnTo>
                  <a:lnTo>
                    <a:pt x="98" y="118"/>
                  </a:lnTo>
                  <a:lnTo>
                    <a:pt x="99" y="120"/>
                  </a:lnTo>
                  <a:lnTo>
                    <a:pt x="101" y="122"/>
                  </a:lnTo>
                  <a:lnTo>
                    <a:pt x="104" y="125"/>
                  </a:lnTo>
                  <a:lnTo>
                    <a:pt x="108" y="126"/>
                  </a:lnTo>
                  <a:lnTo>
                    <a:pt x="125" y="134"/>
                  </a:lnTo>
                  <a:lnTo>
                    <a:pt x="135" y="140"/>
                  </a:lnTo>
                  <a:lnTo>
                    <a:pt x="128" y="112"/>
                  </a:lnTo>
                  <a:lnTo>
                    <a:pt x="135" y="112"/>
                  </a:lnTo>
                  <a:lnTo>
                    <a:pt x="146" y="92"/>
                  </a:lnTo>
                  <a:lnTo>
                    <a:pt x="151" y="93"/>
                  </a:lnTo>
                  <a:lnTo>
                    <a:pt x="151" y="84"/>
                  </a:lnTo>
                  <a:lnTo>
                    <a:pt x="158" y="84"/>
                  </a:lnTo>
                  <a:lnTo>
                    <a:pt x="160" y="79"/>
                  </a:lnTo>
                  <a:lnTo>
                    <a:pt x="161" y="76"/>
                  </a:lnTo>
                  <a:lnTo>
                    <a:pt x="165" y="76"/>
                  </a:lnTo>
                  <a:lnTo>
                    <a:pt x="171" y="75"/>
                  </a:lnTo>
                  <a:lnTo>
                    <a:pt x="171" y="66"/>
                  </a:lnTo>
                  <a:lnTo>
                    <a:pt x="168" y="69"/>
                  </a:lnTo>
                  <a:lnTo>
                    <a:pt x="160" y="56"/>
                  </a:lnTo>
                  <a:lnTo>
                    <a:pt x="168" y="55"/>
                  </a:lnTo>
                  <a:lnTo>
                    <a:pt x="151" y="42"/>
                  </a:lnTo>
                  <a:lnTo>
                    <a:pt x="151" y="29"/>
                  </a:lnTo>
                  <a:lnTo>
                    <a:pt x="152" y="26"/>
                  </a:lnTo>
                  <a:lnTo>
                    <a:pt x="155" y="21"/>
                  </a:lnTo>
                  <a:lnTo>
                    <a:pt x="157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4" name="Freeform 712"/>
            <p:cNvSpPr>
              <a:spLocks/>
            </p:cNvSpPr>
            <p:nvPr/>
          </p:nvSpPr>
          <p:spPr bwMode="auto">
            <a:xfrm>
              <a:off x="6789738" y="5451475"/>
              <a:ext cx="290512" cy="215900"/>
            </a:xfrm>
            <a:custGeom>
              <a:avLst/>
              <a:gdLst>
                <a:gd name="T0" fmla="*/ 156249294 w 125"/>
                <a:gd name="T1" fmla="*/ 133569527 h 93"/>
                <a:gd name="T2" fmla="*/ 166329893 w 125"/>
                <a:gd name="T3" fmla="*/ 126008239 h 93"/>
                <a:gd name="T4" fmla="*/ 186491093 w 125"/>
                <a:gd name="T5" fmla="*/ 115927580 h 93"/>
                <a:gd name="T6" fmla="*/ 199091048 w 125"/>
                <a:gd name="T7" fmla="*/ 108367880 h 93"/>
                <a:gd name="T8" fmla="*/ 216732891 w 125"/>
                <a:gd name="T9" fmla="*/ 100806591 h 93"/>
                <a:gd name="T10" fmla="*/ 231853791 w 125"/>
                <a:gd name="T11" fmla="*/ 98287220 h 93"/>
                <a:gd name="T12" fmla="*/ 252014990 w 125"/>
                <a:gd name="T13" fmla="*/ 95766262 h 93"/>
                <a:gd name="T14" fmla="*/ 309977644 w 125"/>
                <a:gd name="T15" fmla="*/ 100806591 h 93"/>
                <a:gd name="T16" fmla="*/ 315017944 w 125"/>
                <a:gd name="T17" fmla="*/ 88206561 h 93"/>
                <a:gd name="T18" fmla="*/ 309977644 w 125"/>
                <a:gd name="T19" fmla="*/ 63004913 h 93"/>
                <a:gd name="T20" fmla="*/ 292337388 w 125"/>
                <a:gd name="T21" fmla="*/ 65524284 h 93"/>
                <a:gd name="T22" fmla="*/ 267135889 w 125"/>
                <a:gd name="T23" fmla="*/ 63004913 h 93"/>
                <a:gd name="T24" fmla="*/ 239413447 w 125"/>
                <a:gd name="T25" fmla="*/ 60483955 h 93"/>
                <a:gd name="T26" fmla="*/ 214211948 w 125"/>
                <a:gd name="T27" fmla="*/ 55443625 h 93"/>
                <a:gd name="T28" fmla="*/ 201611992 w 125"/>
                <a:gd name="T29" fmla="*/ 52924254 h 93"/>
                <a:gd name="T30" fmla="*/ 191531392 w 125"/>
                <a:gd name="T31" fmla="*/ 50403296 h 93"/>
                <a:gd name="T32" fmla="*/ 183970149 w 125"/>
                <a:gd name="T33" fmla="*/ 42843595 h 93"/>
                <a:gd name="T34" fmla="*/ 176410493 w 125"/>
                <a:gd name="T35" fmla="*/ 37803266 h 93"/>
                <a:gd name="T36" fmla="*/ 166329893 w 125"/>
                <a:gd name="T37" fmla="*/ 22682277 h 93"/>
                <a:gd name="T38" fmla="*/ 158768650 w 125"/>
                <a:gd name="T39" fmla="*/ 7561288 h 93"/>
                <a:gd name="T40" fmla="*/ 131047795 w 125"/>
                <a:gd name="T41" fmla="*/ 12601618 h 93"/>
                <a:gd name="T42" fmla="*/ 105846296 w 125"/>
                <a:gd name="T43" fmla="*/ 15120989 h 93"/>
                <a:gd name="T44" fmla="*/ 95765696 w 125"/>
                <a:gd name="T45" fmla="*/ 10080659 h 93"/>
                <a:gd name="T46" fmla="*/ 60483598 w 125"/>
                <a:gd name="T47" fmla="*/ 0 h 93"/>
                <a:gd name="T48" fmla="*/ 60483598 w 125"/>
                <a:gd name="T49" fmla="*/ 7561288 h 93"/>
                <a:gd name="T50" fmla="*/ 57962654 w 125"/>
                <a:gd name="T51" fmla="*/ 15120989 h 93"/>
                <a:gd name="T52" fmla="*/ 52922354 w 125"/>
                <a:gd name="T53" fmla="*/ 20161318 h 93"/>
                <a:gd name="T54" fmla="*/ 45362698 w 125"/>
                <a:gd name="T55" fmla="*/ 22682277 h 93"/>
                <a:gd name="T56" fmla="*/ 30241799 w 125"/>
                <a:gd name="T57" fmla="*/ 30241977 h 93"/>
                <a:gd name="T58" fmla="*/ 15120899 w 125"/>
                <a:gd name="T59" fmla="*/ 32762936 h 93"/>
                <a:gd name="T60" fmla="*/ 10080600 w 125"/>
                <a:gd name="T61" fmla="*/ 60483955 h 93"/>
                <a:gd name="T62" fmla="*/ 17640256 w 125"/>
                <a:gd name="T63" fmla="*/ 63004913 h 93"/>
                <a:gd name="T64" fmla="*/ 25201499 w 125"/>
                <a:gd name="T65" fmla="*/ 68045243 h 93"/>
                <a:gd name="T66" fmla="*/ 27720855 w 125"/>
                <a:gd name="T67" fmla="*/ 75604944 h 93"/>
                <a:gd name="T68" fmla="*/ 27720855 w 125"/>
                <a:gd name="T69" fmla="*/ 88206561 h 93"/>
                <a:gd name="T70" fmla="*/ 27720855 w 125"/>
                <a:gd name="T71" fmla="*/ 123488868 h 93"/>
                <a:gd name="T72" fmla="*/ 27720855 w 125"/>
                <a:gd name="T73" fmla="*/ 133569527 h 93"/>
                <a:gd name="T74" fmla="*/ 25201499 w 125"/>
                <a:gd name="T75" fmla="*/ 136088898 h 93"/>
                <a:gd name="T76" fmla="*/ 17640256 w 125"/>
                <a:gd name="T77" fmla="*/ 138609857 h 93"/>
                <a:gd name="T78" fmla="*/ 10080600 w 125"/>
                <a:gd name="T79" fmla="*/ 141129228 h 93"/>
                <a:gd name="T80" fmla="*/ 10080600 w 125"/>
                <a:gd name="T81" fmla="*/ 161290546 h 93"/>
                <a:gd name="T82" fmla="*/ 7559656 w 125"/>
                <a:gd name="T83" fmla="*/ 196572853 h 93"/>
                <a:gd name="T84" fmla="*/ 0 w 125"/>
                <a:gd name="T85" fmla="*/ 224295460 h 93"/>
                <a:gd name="T86" fmla="*/ 47882054 w 125"/>
                <a:gd name="T87" fmla="*/ 216734172 h 93"/>
                <a:gd name="T88" fmla="*/ 47882054 w 125"/>
                <a:gd name="T89" fmla="*/ 234376119 h 93"/>
                <a:gd name="T90" fmla="*/ 52922354 w 125"/>
                <a:gd name="T91" fmla="*/ 224295460 h 93"/>
                <a:gd name="T92" fmla="*/ 63002954 w 125"/>
                <a:gd name="T93" fmla="*/ 214214800 h 93"/>
                <a:gd name="T94" fmla="*/ 78123853 w 125"/>
                <a:gd name="T95" fmla="*/ 206653512 h 93"/>
                <a:gd name="T96" fmla="*/ 93244753 w 125"/>
                <a:gd name="T97" fmla="*/ 199093812 h 93"/>
                <a:gd name="T98" fmla="*/ 105846296 w 125"/>
                <a:gd name="T99" fmla="*/ 189013153 h 93"/>
                <a:gd name="T100" fmla="*/ 118446252 w 125"/>
                <a:gd name="T101" fmla="*/ 173892164 h 93"/>
                <a:gd name="T102" fmla="*/ 123486551 w 125"/>
                <a:gd name="T103" fmla="*/ 168851834 h 93"/>
                <a:gd name="T104" fmla="*/ 126007495 w 125"/>
                <a:gd name="T105" fmla="*/ 161290546 h 93"/>
                <a:gd name="T106" fmla="*/ 128526851 w 125"/>
                <a:gd name="T107" fmla="*/ 153730846 h 93"/>
                <a:gd name="T108" fmla="*/ 128526851 w 125"/>
                <a:gd name="T109" fmla="*/ 143650186 h 93"/>
                <a:gd name="T110" fmla="*/ 128526851 w 125"/>
                <a:gd name="T111" fmla="*/ 133569527 h 93"/>
                <a:gd name="T112" fmla="*/ 156249294 w 125"/>
                <a:gd name="T113" fmla="*/ 133569527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93">
                  <a:moveTo>
                    <a:pt x="62" y="53"/>
                  </a:moveTo>
                  <a:lnTo>
                    <a:pt x="66" y="50"/>
                  </a:lnTo>
                  <a:lnTo>
                    <a:pt x="74" y="46"/>
                  </a:lnTo>
                  <a:lnTo>
                    <a:pt x="79" y="43"/>
                  </a:lnTo>
                  <a:lnTo>
                    <a:pt x="86" y="40"/>
                  </a:lnTo>
                  <a:lnTo>
                    <a:pt x="92" y="39"/>
                  </a:lnTo>
                  <a:lnTo>
                    <a:pt x="100" y="38"/>
                  </a:lnTo>
                  <a:lnTo>
                    <a:pt x="123" y="40"/>
                  </a:lnTo>
                  <a:lnTo>
                    <a:pt x="125" y="35"/>
                  </a:lnTo>
                  <a:lnTo>
                    <a:pt x="123" y="25"/>
                  </a:lnTo>
                  <a:lnTo>
                    <a:pt x="116" y="26"/>
                  </a:lnTo>
                  <a:lnTo>
                    <a:pt x="106" y="25"/>
                  </a:lnTo>
                  <a:lnTo>
                    <a:pt x="95" y="24"/>
                  </a:lnTo>
                  <a:lnTo>
                    <a:pt x="85" y="22"/>
                  </a:lnTo>
                  <a:lnTo>
                    <a:pt x="80" y="21"/>
                  </a:lnTo>
                  <a:lnTo>
                    <a:pt x="76" y="20"/>
                  </a:lnTo>
                  <a:lnTo>
                    <a:pt x="73" y="17"/>
                  </a:lnTo>
                  <a:lnTo>
                    <a:pt x="70" y="15"/>
                  </a:lnTo>
                  <a:lnTo>
                    <a:pt x="66" y="9"/>
                  </a:lnTo>
                  <a:lnTo>
                    <a:pt x="63" y="3"/>
                  </a:lnTo>
                  <a:lnTo>
                    <a:pt x="52" y="5"/>
                  </a:lnTo>
                  <a:lnTo>
                    <a:pt x="42" y="6"/>
                  </a:lnTo>
                  <a:lnTo>
                    <a:pt x="38" y="4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3" y="6"/>
                  </a:lnTo>
                  <a:lnTo>
                    <a:pt x="21" y="8"/>
                  </a:lnTo>
                  <a:lnTo>
                    <a:pt x="18" y="9"/>
                  </a:lnTo>
                  <a:lnTo>
                    <a:pt x="12" y="12"/>
                  </a:lnTo>
                  <a:lnTo>
                    <a:pt x="6" y="13"/>
                  </a:lnTo>
                  <a:lnTo>
                    <a:pt x="4" y="24"/>
                  </a:lnTo>
                  <a:lnTo>
                    <a:pt x="7" y="25"/>
                  </a:lnTo>
                  <a:lnTo>
                    <a:pt x="10" y="27"/>
                  </a:lnTo>
                  <a:lnTo>
                    <a:pt x="11" y="30"/>
                  </a:lnTo>
                  <a:lnTo>
                    <a:pt x="11" y="35"/>
                  </a:lnTo>
                  <a:lnTo>
                    <a:pt x="11" y="49"/>
                  </a:lnTo>
                  <a:lnTo>
                    <a:pt x="11" y="53"/>
                  </a:lnTo>
                  <a:lnTo>
                    <a:pt x="10" y="54"/>
                  </a:lnTo>
                  <a:lnTo>
                    <a:pt x="7" y="55"/>
                  </a:lnTo>
                  <a:lnTo>
                    <a:pt x="4" y="56"/>
                  </a:lnTo>
                  <a:lnTo>
                    <a:pt x="4" y="64"/>
                  </a:lnTo>
                  <a:lnTo>
                    <a:pt x="3" y="78"/>
                  </a:lnTo>
                  <a:lnTo>
                    <a:pt x="0" y="89"/>
                  </a:lnTo>
                  <a:lnTo>
                    <a:pt x="19" y="86"/>
                  </a:lnTo>
                  <a:lnTo>
                    <a:pt x="19" y="93"/>
                  </a:lnTo>
                  <a:lnTo>
                    <a:pt x="21" y="89"/>
                  </a:lnTo>
                  <a:lnTo>
                    <a:pt x="25" y="85"/>
                  </a:lnTo>
                  <a:lnTo>
                    <a:pt x="31" y="82"/>
                  </a:lnTo>
                  <a:lnTo>
                    <a:pt x="37" y="79"/>
                  </a:lnTo>
                  <a:lnTo>
                    <a:pt x="42" y="75"/>
                  </a:lnTo>
                  <a:lnTo>
                    <a:pt x="47" y="69"/>
                  </a:lnTo>
                  <a:lnTo>
                    <a:pt x="49" y="67"/>
                  </a:lnTo>
                  <a:lnTo>
                    <a:pt x="50" y="64"/>
                  </a:lnTo>
                  <a:lnTo>
                    <a:pt x="51" y="61"/>
                  </a:lnTo>
                  <a:lnTo>
                    <a:pt x="51" y="57"/>
                  </a:lnTo>
                  <a:lnTo>
                    <a:pt x="51" y="53"/>
                  </a:lnTo>
                  <a:lnTo>
                    <a:pt x="62" y="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5" name="Freeform 713"/>
            <p:cNvSpPr>
              <a:spLocks/>
            </p:cNvSpPr>
            <p:nvPr/>
          </p:nvSpPr>
          <p:spPr bwMode="auto">
            <a:xfrm>
              <a:off x="5878513" y="5421313"/>
              <a:ext cx="177800" cy="169862"/>
            </a:xfrm>
            <a:custGeom>
              <a:avLst/>
              <a:gdLst>
                <a:gd name="T0" fmla="*/ 171369924 w 77"/>
                <a:gd name="T1" fmla="*/ 70564375 h 74"/>
                <a:gd name="T2" fmla="*/ 171369924 w 77"/>
                <a:gd name="T3" fmla="*/ 65524063 h 74"/>
                <a:gd name="T4" fmla="*/ 173889276 w 77"/>
                <a:gd name="T5" fmla="*/ 63004700 h 74"/>
                <a:gd name="T6" fmla="*/ 176410216 w 77"/>
                <a:gd name="T7" fmla="*/ 60483750 h 74"/>
                <a:gd name="T8" fmla="*/ 178929568 w 77"/>
                <a:gd name="T9" fmla="*/ 60483750 h 74"/>
                <a:gd name="T10" fmla="*/ 186490800 w 77"/>
                <a:gd name="T11" fmla="*/ 57964388 h 74"/>
                <a:gd name="T12" fmla="*/ 194050444 w 77"/>
                <a:gd name="T13" fmla="*/ 57964388 h 74"/>
                <a:gd name="T14" fmla="*/ 189010152 w 77"/>
                <a:gd name="T15" fmla="*/ 52924075 h 74"/>
                <a:gd name="T16" fmla="*/ 189010152 w 77"/>
                <a:gd name="T17" fmla="*/ 50403125 h 74"/>
                <a:gd name="T18" fmla="*/ 183969860 w 77"/>
                <a:gd name="T19" fmla="*/ 47883763 h 74"/>
                <a:gd name="T20" fmla="*/ 176410216 w 77"/>
                <a:gd name="T21" fmla="*/ 47883763 h 74"/>
                <a:gd name="T22" fmla="*/ 161289340 w 77"/>
                <a:gd name="T23" fmla="*/ 47883763 h 74"/>
                <a:gd name="T24" fmla="*/ 148687817 w 77"/>
                <a:gd name="T25" fmla="*/ 32762825 h 74"/>
                <a:gd name="T26" fmla="*/ 126007297 w 77"/>
                <a:gd name="T27" fmla="*/ 30241875 h 74"/>
                <a:gd name="T28" fmla="*/ 110886421 w 77"/>
                <a:gd name="T29" fmla="*/ 27722513 h 74"/>
                <a:gd name="T30" fmla="*/ 100805838 w 77"/>
                <a:gd name="T31" fmla="*/ 25201563 h 74"/>
                <a:gd name="T32" fmla="*/ 93244606 w 77"/>
                <a:gd name="T33" fmla="*/ 20161250 h 74"/>
                <a:gd name="T34" fmla="*/ 83164022 w 77"/>
                <a:gd name="T35" fmla="*/ 15120938 h 74"/>
                <a:gd name="T36" fmla="*/ 75604378 w 77"/>
                <a:gd name="T37" fmla="*/ 10080625 h 74"/>
                <a:gd name="T38" fmla="*/ 65523794 w 77"/>
                <a:gd name="T39" fmla="*/ 2520950 h 74"/>
                <a:gd name="T40" fmla="*/ 52922271 w 77"/>
                <a:gd name="T41" fmla="*/ 0 h 74"/>
                <a:gd name="T42" fmla="*/ 50402919 w 77"/>
                <a:gd name="T43" fmla="*/ 15120938 h 74"/>
                <a:gd name="T44" fmla="*/ 45362627 w 77"/>
                <a:gd name="T45" fmla="*/ 22682200 h 74"/>
                <a:gd name="T46" fmla="*/ 37801395 w 77"/>
                <a:gd name="T47" fmla="*/ 22682200 h 74"/>
                <a:gd name="T48" fmla="*/ 25201459 w 77"/>
                <a:gd name="T49" fmla="*/ 25201563 h 74"/>
                <a:gd name="T50" fmla="*/ 0 w 77"/>
                <a:gd name="T51" fmla="*/ 70564375 h 74"/>
                <a:gd name="T52" fmla="*/ 5040292 w 77"/>
                <a:gd name="T53" fmla="*/ 120967500 h 74"/>
                <a:gd name="T54" fmla="*/ 35282043 w 77"/>
                <a:gd name="T55" fmla="*/ 113407825 h 74"/>
                <a:gd name="T56" fmla="*/ 35282043 w 77"/>
                <a:gd name="T57" fmla="*/ 128528763 h 74"/>
                <a:gd name="T58" fmla="*/ 37801395 w 77"/>
                <a:gd name="T59" fmla="*/ 138609388 h 74"/>
                <a:gd name="T60" fmla="*/ 42841687 w 77"/>
                <a:gd name="T61" fmla="*/ 151209375 h 74"/>
                <a:gd name="T62" fmla="*/ 50402919 w 77"/>
                <a:gd name="T63" fmla="*/ 158770638 h 74"/>
                <a:gd name="T64" fmla="*/ 68043147 w 77"/>
                <a:gd name="T65" fmla="*/ 171370625 h 74"/>
                <a:gd name="T66" fmla="*/ 93244606 w 77"/>
                <a:gd name="T67" fmla="*/ 186491563 h 74"/>
                <a:gd name="T68" fmla="*/ 93244606 w 77"/>
                <a:gd name="T69" fmla="*/ 153730325 h 74"/>
                <a:gd name="T70" fmla="*/ 100805838 w 77"/>
                <a:gd name="T71" fmla="*/ 148690013 h 74"/>
                <a:gd name="T72" fmla="*/ 105846130 w 77"/>
                <a:gd name="T73" fmla="*/ 138609388 h 74"/>
                <a:gd name="T74" fmla="*/ 108365482 w 77"/>
                <a:gd name="T75" fmla="*/ 128528763 h 74"/>
                <a:gd name="T76" fmla="*/ 110886421 w 77"/>
                <a:gd name="T77" fmla="*/ 118448138 h 74"/>
                <a:gd name="T78" fmla="*/ 113405774 w 77"/>
                <a:gd name="T79" fmla="*/ 108367513 h 74"/>
                <a:gd name="T80" fmla="*/ 118446066 w 77"/>
                <a:gd name="T81" fmla="*/ 100806250 h 74"/>
                <a:gd name="T82" fmla="*/ 126007297 w 77"/>
                <a:gd name="T83" fmla="*/ 95765938 h 74"/>
                <a:gd name="T84" fmla="*/ 141128173 w 77"/>
                <a:gd name="T85" fmla="*/ 93246575 h 74"/>
                <a:gd name="T86" fmla="*/ 161289340 w 77"/>
                <a:gd name="T87" fmla="*/ 93246575 h 74"/>
                <a:gd name="T88" fmla="*/ 161289340 w 77"/>
                <a:gd name="T89" fmla="*/ 100806250 h 74"/>
                <a:gd name="T90" fmla="*/ 176410216 w 77"/>
                <a:gd name="T91" fmla="*/ 100806250 h 74"/>
                <a:gd name="T92" fmla="*/ 173889276 w 77"/>
                <a:gd name="T93" fmla="*/ 85685313 h 74"/>
                <a:gd name="T94" fmla="*/ 171369924 w 77"/>
                <a:gd name="T95" fmla="*/ 70564375 h 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7" h="74">
                  <a:moveTo>
                    <a:pt x="68" y="28"/>
                  </a:moveTo>
                  <a:lnTo>
                    <a:pt x="68" y="26"/>
                  </a:lnTo>
                  <a:lnTo>
                    <a:pt x="69" y="25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4" y="23"/>
                  </a:lnTo>
                  <a:lnTo>
                    <a:pt x="77" y="23"/>
                  </a:lnTo>
                  <a:lnTo>
                    <a:pt x="75" y="21"/>
                  </a:lnTo>
                  <a:lnTo>
                    <a:pt x="75" y="20"/>
                  </a:lnTo>
                  <a:lnTo>
                    <a:pt x="73" y="19"/>
                  </a:lnTo>
                  <a:lnTo>
                    <a:pt x="70" y="19"/>
                  </a:lnTo>
                  <a:lnTo>
                    <a:pt x="64" y="19"/>
                  </a:lnTo>
                  <a:lnTo>
                    <a:pt x="59" y="13"/>
                  </a:lnTo>
                  <a:lnTo>
                    <a:pt x="50" y="12"/>
                  </a:lnTo>
                  <a:lnTo>
                    <a:pt x="44" y="11"/>
                  </a:lnTo>
                  <a:lnTo>
                    <a:pt x="40" y="10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0" y="4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5" y="9"/>
                  </a:lnTo>
                  <a:lnTo>
                    <a:pt x="10" y="10"/>
                  </a:lnTo>
                  <a:lnTo>
                    <a:pt x="0" y="28"/>
                  </a:lnTo>
                  <a:lnTo>
                    <a:pt x="2" y="48"/>
                  </a:lnTo>
                  <a:lnTo>
                    <a:pt x="14" y="45"/>
                  </a:lnTo>
                  <a:lnTo>
                    <a:pt x="14" y="51"/>
                  </a:lnTo>
                  <a:lnTo>
                    <a:pt x="15" y="55"/>
                  </a:lnTo>
                  <a:lnTo>
                    <a:pt x="17" y="60"/>
                  </a:lnTo>
                  <a:lnTo>
                    <a:pt x="20" y="63"/>
                  </a:lnTo>
                  <a:lnTo>
                    <a:pt x="27" y="68"/>
                  </a:lnTo>
                  <a:lnTo>
                    <a:pt x="37" y="74"/>
                  </a:lnTo>
                  <a:lnTo>
                    <a:pt x="37" y="61"/>
                  </a:lnTo>
                  <a:lnTo>
                    <a:pt x="40" y="59"/>
                  </a:lnTo>
                  <a:lnTo>
                    <a:pt x="42" y="55"/>
                  </a:lnTo>
                  <a:lnTo>
                    <a:pt x="43" y="51"/>
                  </a:lnTo>
                  <a:lnTo>
                    <a:pt x="44" y="47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0" y="38"/>
                  </a:lnTo>
                  <a:lnTo>
                    <a:pt x="56" y="37"/>
                  </a:lnTo>
                  <a:lnTo>
                    <a:pt x="64" y="37"/>
                  </a:lnTo>
                  <a:lnTo>
                    <a:pt x="64" y="40"/>
                  </a:lnTo>
                  <a:lnTo>
                    <a:pt x="70" y="40"/>
                  </a:lnTo>
                  <a:lnTo>
                    <a:pt x="69" y="34"/>
                  </a:lnTo>
                  <a:lnTo>
                    <a:pt x="6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6" name="Freeform 714"/>
            <p:cNvSpPr>
              <a:spLocks/>
            </p:cNvSpPr>
            <p:nvPr/>
          </p:nvSpPr>
          <p:spPr bwMode="auto">
            <a:xfrm>
              <a:off x="6269038" y="5187950"/>
              <a:ext cx="676275" cy="427038"/>
            </a:xfrm>
            <a:custGeom>
              <a:avLst/>
              <a:gdLst>
                <a:gd name="T0" fmla="*/ 680442188 w 292"/>
                <a:gd name="T1" fmla="*/ 90725779 h 185"/>
                <a:gd name="T2" fmla="*/ 698084075 w 292"/>
                <a:gd name="T3" fmla="*/ 73085449 h 185"/>
                <a:gd name="T4" fmla="*/ 735885625 w 292"/>
                <a:gd name="T5" fmla="*/ 68045128 h 185"/>
                <a:gd name="T6" fmla="*/ 660280938 w 292"/>
                <a:gd name="T7" fmla="*/ 20161284 h 185"/>
                <a:gd name="T8" fmla="*/ 647680950 w 292"/>
                <a:gd name="T9" fmla="*/ 10080642 h 185"/>
                <a:gd name="T10" fmla="*/ 642640638 w 292"/>
                <a:gd name="T11" fmla="*/ 10080642 h 185"/>
                <a:gd name="T12" fmla="*/ 609877813 w 292"/>
                <a:gd name="T13" fmla="*/ 0 h 185"/>
                <a:gd name="T14" fmla="*/ 526713450 w 292"/>
                <a:gd name="T15" fmla="*/ 0 h 185"/>
                <a:gd name="T16" fmla="*/ 504031250 w 292"/>
                <a:gd name="T17" fmla="*/ 17641918 h 185"/>
                <a:gd name="T18" fmla="*/ 466229700 w 292"/>
                <a:gd name="T19" fmla="*/ 30241926 h 185"/>
                <a:gd name="T20" fmla="*/ 415826575 w 292"/>
                <a:gd name="T21" fmla="*/ 80645137 h 185"/>
                <a:gd name="T22" fmla="*/ 330141263 w 292"/>
                <a:gd name="T23" fmla="*/ 110887064 h 185"/>
                <a:gd name="T24" fmla="*/ 269657513 w 292"/>
                <a:gd name="T25" fmla="*/ 118448339 h 185"/>
                <a:gd name="T26" fmla="*/ 231854375 w 292"/>
                <a:gd name="T27" fmla="*/ 128528981 h 185"/>
                <a:gd name="T28" fmla="*/ 211693125 w 292"/>
                <a:gd name="T29" fmla="*/ 138609623 h 185"/>
                <a:gd name="T30" fmla="*/ 178931888 w 292"/>
                <a:gd name="T31" fmla="*/ 131048348 h 185"/>
                <a:gd name="T32" fmla="*/ 90725625 w 292"/>
                <a:gd name="T33" fmla="*/ 128528981 h 185"/>
                <a:gd name="T34" fmla="*/ 45362813 w 292"/>
                <a:gd name="T35" fmla="*/ 90725779 h 185"/>
                <a:gd name="T36" fmla="*/ 17641888 w 292"/>
                <a:gd name="T37" fmla="*/ 161290275 h 185"/>
                <a:gd name="T38" fmla="*/ 57964388 w 292"/>
                <a:gd name="T39" fmla="*/ 181451559 h 185"/>
                <a:gd name="T40" fmla="*/ 95765938 w 292"/>
                <a:gd name="T41" fmla="*/ 214214440 h 185"/>
                <a:gd name="T42" fmla="*/ 100806250 w 292"/>
                <a:gd name="T43" fmla="*/ 239416045 h 185"/>
                <a:gd name="T44" fmla="*/ 50403125 w 292"/>
                <a:gd name="T45" fmla="*/ 302419265 h 185"/>
                <a:gd name="T46" fmla="*/ 68045013 w 292"/>
                <a:gd name="T47" fmla="*/ 352822476 h 185"/>
                <a:gd name="T48" fmla="*/ 100806250 w 292"/>
                <a:gd name="T49" fmla="*/ 375504714 h 185"/>
                <a:gd name="T50" fmla="*/ 143649700 w 292"/>
                <a:gd name="T51" fmla="*/ 438507934 h 185"/>
                <a:gd name="T52" fmla="*/ 156249688 w 292"/>
                <a:gd name="T53" fmla="*/ 463709539 h 185"/>
                <a:gd name="T54" fmla="*/ 214214075 w 292"/>
                <a:gd name="T55" fmla="*/ 451109531 h 185"/>
                <a:gd name="T56" fmla="*/ 304939700 w 292"/>
                <a:gd name="T57" fmla="*/ 418346650 h 185"/>
                <a:gd name="T58" fmla="*/ 345262200 w 292"/>
                <a:gd name="T59" fmla="*/ 413306329 h 185"/>
                <a:gd name="T60" fmla="*/ 367942813 w 292"/>
                <a:gd name="T61" fmla="*/ 425907925 h 185"/>
                <a:gd name="T62" fmla="*/ 405745950 w 292"/>
                <a:gd name="T63" fmla="*/ 428427292 h 185"/>
                <a:gd name="T64" fmla="*/ 435987825 w 292"/>
                <a:gd name="T65" fmla="*/ 441028888 h 185"/>
                <a:gd name="T66" fmla="*/ 514111875 w 292"/>
                <a:gd name="T67" fmla="*/ 375504714 h 185"/>
                <a:gd name="T68" fmla="*/ 541834388 w 292"/>
                <a:gd name="T69" fmla="*/ 337701512 h 185"/>
                <a:gd name="T70" fmla="*/ 551915013 w 292"/>
                <a:gd name="T71" fmla="*/ 315020861 h 185"/>
                <a:gd name="T72" fmla="*/ 592237513 w 292"/>
                <a:gd name="T73" fmla="*/ 294859577 h 185"/>
                <a:gd name="T74" fmla="*/ 609877813 w 292"/>
                <a:gd name="T75" fmla="*/ 284778935 h 185"/>
                <a:gd name="T76" fmla="*/ 682963138 w 292"/>
                <a:gd name="T77" fmla="*/ 282257981 h 185"/>
                <a:gd name="T78" fmla="*/ 660280938 w 292"/>
                <a:gd name="T79" fmla="*/ 239416045 h 185"/>
                <a:gd name="T80" fmla="*/ 640119688 w 292"/>
                <a:gd name="T81" fmla="*/ 236895091 h 185"/>
                <a:gd name="T82" fmla="*/ 640119688 w 292"/>
                <a:gd name="T83" fmla="*/ 221774128 h 185"/>
                <a:gd name="T84" fmla="*/ 655240625 w 292"/>
                <a:gd name="T85" fmla="*/ 206653164 h 185"/>
                <a:gd name="T86" fmla="*/ 675401875 w 292"/>
                <a:gd name="T87" fmla="*/ 166330596 h 185"/>
                <a:gd name="T88" fmla="*/ 675401875 w 292"/>
                <a:gd name="T89" fmla="*/ 118448339 h 1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2" h="185">
                  <a:moveTo>
                    <a:pt x="271" y="44"/>
                  </a:moveTo>
                  <a:lnTo>
                    <a:pt x="269" y="40"/>
                  </a:lnTo>
                  <a:lnTo>
                    <a:pt x="270" y="36"/>
                  </a:lnTo>
                  <a:lnTo>
                    <a:pt x="271" y="33"/>
                  </a:lnTo>
                  <a:lnTo>
                    <a:pt x="274" y="31"/>
                  </a:lnTo>
                  <a:lnTo>
                    <a:pt x="277" y="29"/>
                  </a:lnTo>
                  <a:lnTo>
                    <a:pt x="283" y="28"/>
                  </a:lnTo>
                  <a:lnTo>
                    <a:pt x="287" y="27"/>
                  </a:lnTo>
                  <a:lnTo>
                    <a:pt x="292" y="27"/>
                  </a:lnTo>
                  <a:lnTo>
                    <a:pt x="285" y="9"/>
                  </a:lnTo>
                  <a:lnTo>
                    <a:pt x="265" y="9"/>
                  </a:lnTo>
                  <a:lnTo>
                    <a:pt x="262" y="8"/>
                  </a:lnTo>
                  <a:lnTo>
                    <a:pt x="259" y="7"/>
                  </a:lnTo>
                  <a:lnTo>
                    <a:pt x="258" y="5"/>
                  </a:lnTo>
                  <a:lnTo>
                    <a:pt x="257" y="4"/>
                  </a:lnTo>
                  <a:lnTo>
                    <a:pt x="256" y="3"/>
                  </a:lnTo>
                  <a:lnTo>
                    <a:pt x="255" y="4"/>
                  </a:lnTo>
                  <a:lnTo>
                    <a:pt x="254" y="7"/>
                  </a:lnTo>
                  <a:lnTo>
                    <a:pt x="240" y="4"/>
                  </a:lnTo>
                  <a:lnTo>
                    <a:pt x="242" y="0"/>
                  </a:lnTo>
                  <a:lnTo>
                    <a:pt x="236" y="3"/>
                  </a:lnTo>
                  <a:lnTo>
                    <a:pt x="233" y="4"/>
                  </a:lnTo>
                  <a:lnTo>
                    <a:pt x="209" y="0"/>
                  </a:lnTo>
                  <a:lnTo>
                    <a:pt x="207" y="3"/>
                  </a:lnTo>
                  <a:lnTo>
                    <a:pt x="204" y="6"/>
                  </a:lnTo>
                  <a:lnTo>
                    <a:pt x="200" y="7"/>
                  </a:lnTo>
                  <a:lnTo>
                    <a:pt x="194" y="9"/>
                  </a:lnTo>
                  <a:lnTo>
                    <a:pt x="190" y="10"/>
                  </a:lnTo>
                  <a:lnTo>
                    <a:pt x="185" y="12"/>
                  </a:lnTo>
                  <a:lnTo>
                    <a:pt x="180" y="15"/>
                  </a:lnTo>
                  <a:lnTo>
                    <a:pt x="177" y="18"/>
                  </a:lnTo>
                  <a:lnTo>
                    <a:pt x="165" y="32"/>
                  </a:lnTo>
                  <a:lnTo>
                    <a:pt x="157" y="44"/>
                  </a:lnTo>
                  <a:lnTo>
                    <a:pt x="141" y="44"/>
                  </a:lnTo>
                  <a:lnTo>
                    <a:pt x="131" y="44"/>
                  </a:lnTo>
                  <a:lnTo>
                    <a:pt x="124" y="45"/>
                  </a:lnTo>
                  <a:lnTo>
                    <a:pt x="116" y="47"/>
                  </a:lnTo>
                  <a:lnTo>
                    <a:pt x="107" y="47"/>
                  </a:lnTo>
                  <a:lnTo>
                    <a:pt x="100" y="48"/>
                  </a:lnTo>
                  <a:lnTo>
                    <a:pt x="95" y="50"/>
                  </a:lnTo>
                  <a:lnTo>
                    <a:pt x="92" y="51"/>
                  </a:lnTo>
                  <a:lnTo>
                    <a:pt x="90" y="53"/>
                  </a:lnTo>
                  <a:lnTo>
                    <a:pt x="86" y="54"/>
                  </a:lnTo>
                  <a:lnTo>
                    <a:pt x="84" y="55"/>
                  </a:lnTo>
                  <a:lnTo>
                    <a:pt x="81" y="56"/>
                  </a:lnTo>
                  <a:lnTo>
                    <a:pt x="76" y="56"/>
                  </a:lnTo>
                  <a:lnTo>
                    <a:pt x="71" y="52"/>
                  </a:lnTo>
                  <a:lnTo>
                    <a:pt x="63" y="47"/>
                  </a:lnTo>
                  <a:lnTo>
                    <a:pt x="41" y="47"/>
                  </a:lnTo>
                  <a:lnTo>
                    <a:pt x="36" y="51"/>
                  </a:lnTo>
                  <a:lnTo>
                    <a:pt x="29" y="53"/>
                  </a:lnTo>
                  <a:lnTo>
                    <a:pt x="16" y="53"/>
                  </a:lnTo>
                  <a:lnTo>
                    <a:pt x="18" y="36"/>
                  </a:lnTo>
                  <a:lnTo>
                    <a:pt x="5" y="47"/>
                  </a:lnTo>
                  <a:lnTo>
                    <a:pt x="0" y="45"/>
                  </a:lnTo>
                  <a:lnTo>
                    <a:pt x="7" y="64"/>
                  </a:lnTo>
                  <a:lnTo>
                    <a:pt x="12" y="66"/>
                  </a:lnTo>
                  <a:lnTo>
                    <a:pt x="18" y="69"/>
                  </a:lnTo>
                  <a:lnTo>
                    <a:pt x="23" y="72"/>
                  </a:lnTo>
                  <a:lnTo>
                    <a:pt x="29" y="75"/>
                  </a:lnTo>
                  <a:lnTo>
                    <a:pt x="34" y="81"/>
                  </a:lnTo>
                  <a:lnTo>
                    <a:pt x="38" y="85"/>
                  </a:lnTo>
                  <a:lnTo>
                    <a:pt x="40" y="90"/>
                  </a:lnTo>
                  <a:lnTo>
                    <a:pt x="41" y="95"/>
                  </a:lnTo>
                  <a:lnTo>
                    <a:pt x="40" y="95"/>
                  </a:lnTo>
                  <a:lnTo>
                    <a:pt x="31" y="111"/>
                  </a:lnTo>
                  <a:lnTo>
                    <a:pt x="20" y="109"/>
                  </a:lnTo>
                  <a:lnTo>
                    <a:pt x="20" y="120"/>
                  </a:lnTo>
                  <a:lnTo>
                    <a:pt x="25" y="120"/>
                  </a:lnTo>
                  <a:lnTo>
                    <a:pt x="25" y="138"/>
                  </a:lnTo>
                  <a:lnTo>
                    <a:pt x="27" y="140"/>
                  </a:lnTo>
                  <a:lnTo>
                    <a:pt x="29" y="143"/>
                  </a:lnTo>
                  <a:lnTo>
                    <a:pt x="35" y="146"/>
                  </a:lnTo>
                  <a:lnTo>
                    <a:pt x="40" y="149"/>
                  </a:lnTo>
                  <a:lnTo>
                    <a:pt x="50" y="154"/>
                  </a:lnTo>
                  <a:lnTo>
                    <a:pt x="58" y="157"/>
                  </a:lnTo>
                  <a:lnTo>
                    <a:pt x="57" y="174"/>
                  </a:lnTo>
                  <a:lnTo>
                    <a:pt x="57" y="182"/>
                  </a:lnTo>
                  <a:lnTo>
                    <a:pt x="58" y="184"/>
                  </a:lnTo>
                  <a:lnTo>
                    <a:pt x="62" y="184"/>
                  </a:lnTo>
                  <a:lnTo>
                    <a:pt x="67" y="185"/>
                  </a:lnTo>
                  <a:lnTo>
                    <a:pt x="74" y="184"/>
                  </a:lnTo>
                  <a:lnTo>
                    <a:pt x="85" y="179"/>
                  </a:lnTo>
                  <a:lnTo>
                    <a:pt x="103" y="172"/>
                  </a:lnTo>
                  <a:lnTo>
                    <a:pt x="112" y="169"/>
                  </a:lnTo>
                  <a:lnTo>
                    <a:pt x="121" y="166"/>
                  </a:lnTo>
                  <a:lnTo>
                    <a:pt x="129" y="164"/>
                  </a:lnTo>
                  <a:lnTo>
                    <a:pt x="136" y="163"/>
                  </a:lnTo>
                  <a:lnTo>
                    <a:pt x="137" y="164"/>
                  </a:lnTo>
                  <a:lnTo>
                    <a:pt x="140" y="167"/>
                  </a:lnTo>
                  <a:lnTo>
                    <a:pt x="143" y="168"/>
                  </a:lnTo>
                  <a:lnTo>
                    <a:pt x="146" y="169"/>
                  </a:lnTo>
                  <a:lnTo>
                    <a:pt x="150" y="169"/>
                  </a:lnTo>
                  <a:lnTo>
                    <a:pt x="155" y="170"/>
                  </a:lnTo>
                  <a:lnTo>
                    <a:pt x="161" y="170"/>
                  </a:lnTo>
                  <a:lnTo>
                    <a:pt x="165" y="170"/>
                  </a:lnTo>
                  <a:lnTo>
                    <a:pt x="168" y="172"/>
                  </a:lnTo>
                  <a:lnTo>
                    <a:pt x="173" y="175"/>
                  </a:lnTo>
                  <a:lnTo>
                    <a:pt x="207" y="160"/>
                  </a:lnTo>
                  <a:lnTo>
                    <a:pt x="205" y="153"/>
                  </a:lnTo>
                  <a:lnTo>
                    <a:pt x="204" y="149"/>
                  </a:lnTo>
                  <a:lnTo>
                    <a:pt x="204" y="138"/>
                  </a:lnTo>
                  <a:lnTo>
                    <a:pt x="211" y="136"/>
                  </a:lnTo>
                  <a:lnTo>
                    <a:pt x="215" y="134"/>
                  </a:lnTo>
                  <a:lnTo>
                    <a:pt x="217" y="131"/>
                  </a:lnTo>
                  <a:lnTo>
                    <a:pt x="218" y="129"/>
                  </a:lnTo>
                  <a:lnTo>
                    <a:pt x="219" y="125"/>
                  </a:lnTo>
                  <a:lnTo>
                    <a:pt x="222" y="120"/>
                  </a:lnTo>
                  <a:lnTo>
                    <a:pt x="229" y="118"/>
                  </a:lnTo>
                  <a:lnTo>
                    <a:pt x="235" y="117"/>
                  </a:lnTo>
                  <a:lnTo>
                    <a:pt x="238" y="116"/>
                  </a:lnTo>
                  <a:lnTo>
                    <a:pt x="240" y="115"/>
                  </a:lnTo>
                  <a:lnTo>
                    <a:pt x="242" y="113"/>
                  </a:lnTo>
                  <a:lnTo>
                    <a:pt x="244" y="109"/>
                  </a:lnTo>
                  <a:lnTo>
                    <a:pt x="267" y="106"/>
                  </a:lnTo>
                  <a:lnTo>
                    <a:pt x="271" y="112"/>
                  </a:lnTo>
                  <a:lnTo>
                    <a:pt x="283" y="107"/>
                  </a:lnTo>
                  <a:lnTo>
                    <a:pt x="267" y="95"/>
                  </a:lnTo>
                  <a:lnTo>
                    <a:pt x="262" y="95"/>
                  </a:lnTo>
                  <a:lnTo>
                    <a:pt x="258" y="95"/>
                  </a:lnTo>
                  <a:lnTo>
                    <a:pt x="256" y="95"/>
                  </a:lnTo>
                  <a:lnTo>
                    <a:pt x="254" y="94"/>
                  </a:lnTo>
                  <a:lnTo>
                    <a:pt x="254" y="92"/>
                  </a:lnTo>
                  <a:lnTo>
                    <a:pt x="254" y="90"/>
                  </a:lnTo>
                  <a:lnTo>
                    <a:pt x="254" y="88"/>
                  </a:lnTo>
                  <a:lnTo>
                    <a:pt x="256" y="86"/>
                  </a:lnTo>
                  <a:lnTo>
                    <a:pt x="258" y="84"/>
                  </a:lnTo>
                  <a:lnTo>
                    <a:pt x="260" y="82"/>
                  </a:lnTo>
                  <a:lnTo>
                    <a:pt x="266" y="79"/>
                  </a:lnTo>
                  <a:lnTo>
                    <a:pt x="271" y="77"/>
                  </a:lnTo>
                  <a:lnTo>
                    <a:pt x="268" y="66"/>
                  </a:lnTo>
                  <a:lnTo>
                    <a:pt x="267" y="55"/>
                  </a:lnTo>
                  <a:lnTo>
                    <a:pt x="267" y="53"/>
                  </a:lnTo>
                  <a:lnTo>
                    <a:pt x="268" y="47"/>
                  </a:lnTo>
                  <a:lnTo>
                    <a:pt x="271" y="44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7" name="Freeform 715"/>
            <p:cNvSpPr>
              <a:spLocks/>
            </p:cNvSpPr>
            <p:nvPr/>
          </p:nvSpPr>
          <p:spPr bwMode="auto">
            <a:xfrm>
              <a:off x="6124575" y="5524500"/>
              <a:ext cx="263525" cy="193675"/>
            </a:xfrm>
            <a:custGeom>
              <a:avLst/>
              <a:gdLst>
                <a:gd name="T0" fmla="*/ 17641888 w 114"/>
                <a:gd name="T1" fmla="*/ 115927627 h 83"/>
                <a:gd name="T2" fmla="*/ 17641888 w 114"/>
                <a:gd name="T3" fmla="*/ 138609913 h 83"/>
                <a:gd name="T4" fmla="*/ 20161250 w 114"/>
                <a:gd name="T5" fmla="*/ 153730908 h 83"/>
                <a:gd name="T6" fmla="*/ 25201563 w 114"/>
                <a:gd name="T7" fmla="*/ 163811572 h 83"/>
                <a:gd name="T8" fmla="*/ 35282188 w 114"/>
                <a:gd name="T9" fmla="*/ 181451939 h 83"/>
                <a:gd name="T10" fmla="*/ 40322500 w 114"/>
                <a:gd name="T11" fmla="*/ 191532602 h 83"/>
                <a:gd name="T12" fmla="*/ 45362813 w 114"/>
                <a:gd name="T13" fmla="*/ 196572933 h 83"/>
                <a:gd name="T14" fmla="*/ 47883763 w 114"/>
                <a:gd name="T15" fmla="*/ 201613265 h 83"/>
                <a:gd name="T16" fmla="*/ 52924075 w 114"/>
                <a:gd name="T17" fmla="*/ 201613265 h 83"/>
                <a:gd name="T18" fmla="*/ 63004700 w 114"/>
                <a:gd name="T19" fmla="*/ 204134225 h 83"/>
                <a:gd name="T20" fmla="*/ 78125638 w 114"/>
                <a:gd name="T21" fmla="*/ 209174556 h 83"/>
                <a:gd name="T22" fmla="*/ 95765938 w 114"/>
                <a:gd name="T23" fmla="*/ 201613265 h 83"/>
                <a:gd name="T24" fmla="*/ 113407825 w 114"/>
                <a:gd name="T25" fmla="*/ 199093893 h 83"/>
                <a:gd name="T26" fmla="*/ 128528763 w 114"/>
                <a:gd name="T27" fmla="*/ 196572933 h 83"/>
                <a:gd name="T28" fmla="*/ 143649700 w 114"/>
                <a:gd name="T29" fmla="*/ 191532602 h 83"/>
                <a:gd name="T30" fmla="*/ 153730325 w 114"/>
                <a:gd name="T31" fmla="*/ 186492270 h 83"/>
                <a:gd name="T32" fmla="*/ 166330313 w 114"/>
                <a:gd name="T33" fmla="*/ 178932566 h 83"/>
                <a:gd name="T34" fmla="*/ 176410938 w 114"/>
                <a:gd name="T35" fmla="*/ 166330944 h 83"/>
                <a:gd name="T36" fmla="*/ 181451250 w 114"/>
                <a:gd name="T37" fmla="*/ 158771240 h 83"/>
                <a:gd name="T38" fmla="*/ 186491563 w 114"/>
                <a:gd name="T39" fmla="*/ 148690577 h 83"/>
                <a:gd name="T40" fmla="*/ 249496263 w 114"/>
                <a:gd name="T41" fmla="*/ 148690577 h 83"/>
                <a:gd name="T42" fmla="*/ 257055938 w 114"/>
                <a:gd name="T43" fmla="*/ 146169617 h 83"/>
                <a:gd name="T44" fmla="*/ 277217188 w 114"/>
                <a:gd name="T45" fmla="*/ 136088954 h 83"/>
                <a:gd name="T46" fmla="*/ 277217188 w 114"/>
                <a:gd name="T47" fmla="*/ 108367924 h 83"/>
                <a:gd name="T48" fmla="*/ 287297813 w 114"/>
                <a:gd name="T49" fmla="*/ 108367924 h 83"/>
                <a:gd name="T50" fmla="*/ 287297813 w 114"/>
                <a:gd name="T51" fmla="*/ 55443648 h 83"/>
                <a:gd name="T52" fmla="*/ 284778450 w 114"/>
                <a:gd name="T53" fmla="*/ 47883944 h 83"/>
                <a:gd name="T54" fmla="*/ 274697825 w 114"/>
                <a:gd name="T55" fmla="*/ 42843613 h 83"/>
                <a:gd name="T56" fmla="*/ 264617200 w 114"/>
                <a:gd name="T57" fmla="*/ 30241990 h 83"/>
                <a:gd name="T58" fmla="*/ 252015625 w 114"/>
                <a:gd name="T59" fmla="*/ 22682286 h 83"/>
                <a:gd name="T60" fmla="*/ 221773750 w 114"/>
                <a:gd name="T61" fmla="*/ 10080663 h 83"/>
                <a:gd name="T62" fmla="*/ 199093138 w 114"/>
                <a:gd name="T63" fmla="*/ 0 h 83"/>
                <a:gd name="T64" fmla="*/ 176410938 w 114"/>
                <a:gd name="T65" fmla="*/ 0 h 83"/>
                <a:gd name="T66" fmla="*/ 153730325 w 114"/>
                <a:gd name="T67" fmla="*/ 5040332 h 83"/>
                <a:gd name="T68" fmla="*/ 143649700 w 114"/>
                <a:gd name="T69" fmla="*/ 7561291 h 83"/>
                <a:gd name="T70" fmla="*/ 133569075 w 114"/>
                <a:gd name="T71" fmla="*/ 12601623 h 83"/>
                <a:gd name="T72" fmla="*/ 126007813 w 114"/>
                <a:gd name="T73" fmla="*/ 17641954 h 83"/>
                <a:gd name="T74" fmla="*/ 120967500 w 114"/>
                <a:gd name="T75" fmla="*/ 25201658 h 83"/>
                <a:gd name="T76" fmla="*/ 90725625 w 114"/>
                <a:gd name="T77" fmla="*/ 25201658 h 83"/>
                <a:gd name="T78" fmla="*/ 83165950 w 114"/>
                <a:gd name="T79" fmla="*/ 52924276 h 83"/>
                <a:gd name="T80" fmla="*/ 68045013 w 114"/>
                <a:gd name="T81" fmla="*/ 52924276 h 83"/>
                <a:gd name="T82" fmla="*/ 60483750 w 114"/>
                <a:gd name="T83" fmla="*/ 50403316 h 83"/>
                <a:gd name="T84" fmla="*/ 55443438 w 114"/>
                <a:gd name="T85" fmla="*/ 47883944 h 83"/>
                <a:gd name="T86" fmla="*/ 50403125 w 114"/>
                <a:gd name="T87" fmla="*/ 45362985 h 83"/>
                <a:gd name="T88" fmla="*/ 45362813 w 114"/>
                <a:gd name="T89" fmla="*/ 40322653 h 83"/>
                <a:gd name="T90" fmla="*/ 27722513 w 114"/>
                <a:gd name="T91" fmla="*/ 55443648 h 83"/>
                <a:gd name="T92" fmla="*/ 27722513 w 114"/>
                <a:gd name="T93" fmla="*/ 80645306 h 83"/>
                <a:gd name="T94" fmla="*/ 0 w 114"/>
                <a:gd name="T95" fmla="*/ 93246929 h 83"/>
                <a:gd name="T96" fmla="*/ 17641888 w 114"/>
                <a:gd name="T97" fmla="*/ 115927627 h 8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4" h="83">
                  <a:moveTo>
                    <a:pt x="7" y="46"/>
                  </a:moveTo>
                  <a:lnTo>
                    <a:pt x="7" y="55"/>
                  </a:lnTo>
                  <a:lnTo>
                    <a:pt x="8" y="61"/>
                  </a:lnTo>
                  <a:lnTo>
                    <a:pt x="10" y="65"/>
                  </a:lnTo>
                  <a:lnTo>
                    <a:pt x="14" y="72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9" y="80"/>
                  </a:lnTo>
                  <a:lnTo>
                    <a:pt x="21" y="80"/>
                  </a:lnTo>
                  <a:lnTo>
                    <a:pt x="25" y="81"/>
                  </a:lnTo>
                  <a:lnTo>
                    <a:pt x="31" y="83"/>
                  </a:lnTo>
                  <a:lnTo>
                    <a:pt x="38" y="80"/>
                  </a:lnTo>
                  <a:lnTo>
                    <a:pt x="45" y="79"/>
                  </a:lnTo>
                  <a:lnTo>
                    <a:pt x="51" y="78"/>
                  </a:lnTo>
                  <a:lnTo>
                    <a:pt x="57" y="76"/>
                  </a:lnTo>
                  <a:lnTo>
                    <a:pt x="61" y="74"/>
                  </a:lnTo>
                  <a:lnTo>
                    <a:pt x="66" y="71"/>
                  </a:lnTo>
                  <a:lnTo>
                    <a:pt x="70" y="66"/>
                  </a:lnTo>
                  <a:lnTo>
                    <a:pt x="72" y="63"/>
                  </a:lnTo>
                  <a:lnTo>
                    <a:pt x="74" y="59"/>
                  </a:lnTo>
                  <a:lnTo>
                    <a:pt x="99" y="59"/>
                  </a:lnTo>
                  <a:lnTo>
                    <a:pt x="102" y="58"/>
                  </a:lnTo>
                  <a:lnTo>
                    <a:pt x="110" y="54"/>
                  </a:lnTo>
                  <a:lnTo>
                    <a:pt x="110" y="43"/>
                  </a:lnTo>
                  <a:lnTo>
                    <a:pt x="114" y="43"/>
                  </a:lnTo>
                  <a:lnTo>
                    <a:pt x="114" y="22"/>
                  </a:lnTo>
                  <a:lnTo>
                    <a:pt x="113" y="19"/>
                  </a:lnTo>
                  <a:lnTo>
                    <a:pt x="109" y="17"/>
                  </a:lnTo>
                  <a:lnTo>
                    <a:pt x="105" y="12"/>
                  </a:lnTo>
                  <a:lnTo>
                    <a:pt x="100" y="9"/>
                  </a:lnTo>
                  <a:lnTo>
                    <a:pt x="88" y="4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5"/>
                  </a:lnTo>
                  <a:lnTo>
                    <a:pt x="50" y="7"/>
                  </a:lnTo>
                  <a:lnTo>
                    <a:pt x="48" y="10"/>
                  </a:lnTo>
                  <a:lnTo>
                    <a:pt x="36" y="1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4" y="20"/>
                  </a:lnTo>
                  <a:lnTo>
                    <a:pt x="22" y="19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0" y="37"/>
                  </a:lnTo>
                  <a:lnTo>
                    <a:pt x="7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98" name="Freeform 716"/>
            <p:cNvSpPr>
              <a:spLocks/>
            </p:cNvSpPr>
            <p:nvPr/>
          </p:nvSpPr>
          <p:spPr bwMode="auto">
            <a:xfrm>
              <a:off x="4779963" y="5529263"/>
              <a:ext cx="85725" cy="200025"/>
            </a:xfrm>
            <a:custGeom>
              <a:avLst/>
              <a:gdLst>
                <a:gd name="T0" fmla="*/ 75604044 w 37"/>
                <a:gd name="T1" fmla="*/ 50403125 h 86"/>
                <a:gd name="T2" fmla="*/ 57962307 w 37"/>
                <a:gd name="T3" fmla="*/ 52924075 h 86"/>
                <a:gd name="T4" fmla="*/ 45362426 w 37"/>
                <a:gd name="T5" fmla="*/ 55443438 h 86"/>
                <a:gd name="T6" fmla="*/ 30241618 w 37"/>
                <a:gd name="T7" fmla="*/ 57964388 h 86"/>
                <a:gd name="T8" fmla="*/ 20161078 w 37"/>
                <a:gd name="T9" fmla="*/ 65524063 h 86"/>
                <a:gd name="T10" fmla="*/ 12599880 w 37"/>
                <a:gd name="T11" fmla="*/ 73085325 h 86"/>
                <a:gd name="T12" fmla="*/ 7559611 w 37"/>
                <a:gd name="T13" fmla="*/ 80645000 h 86"/>
                <a:gd name="T14" fmla="*/ 2519341 w 37"/>
                <a:gd name="T15" fmla="*/ 90725625 h 86"/>
                <a:gd name="T16" fmla="*/ 0 w 37"/>
                <a:gd name="T17" fmla="*/ 103327200 h 86"/>
                <a:gd name="T18" fmla="*/ 0 w 37"/>
                <a:gd name="T19" fmla="*/ 113407825 h 86"/>
                <a:gd name="T20" fmla="*/ 0 w 37"/>
                <a:gd name="T21" fmla="*/ 123488450 h 86"/>
                <a:gd name="T22" fmla="*/ 0 w 37"/>
                <a:gd name="T23" fmla="*/ 136088438 h 86"/>
                <a:gd name="T24" fmla="*/ 5040270 w 37"/>
                <a:gd name="T25" fmla="*/ 146169063 h 86"/>
                <a:gd name="T26" fmla="*/ 12599880 w 37"/>
                <a:gd name="T27" fmla="*/ 171370625 h 86"/>
                <a:gd name="T28" fmla="*/ 25201348 w 37"/>
                <a:gd name="T29" fmla="*/ 191531875 h 86"/>
                <a:gd name="T30" fmla="*/ 20161078 w 37"/>
                <a:gd name="T31" fmla="*/ 204133450 h 86"/>
                <a:gd name="T32" fmla="*/ 52922037 w 37"/>
                <a:gd name="T33" fmla="*/ 216733438 h 86"/>
                <a:gd name="T34" fmla="*/ 65523505 w 37"/>
                <a:gd name="T35" fmla="*/ 196572188 h 86"/>
                <a:gd name="T36" fmla="*/ 65523505 w 37"/>
                <a:gd name="T37" fmla="*/ 181451250 h 86"/>
                <a:gd name="T38" fmla="*/ 68042846 w 37"/>
                <a:gd name="T39" fmla="*/ 166330313 h 86"/>
                <a:gd name="T40" fmla="*/ 73083115 w 37"/>
                <a:gd name="T41" fmla="*/ 156249688 h 86"/>
                <a:gd name="T42" fmla="*/ 75604044 w 37"/>
                <a:gd name="T43" fmla="*/ 146169063 h 86"/>
                <a:gd name="T44" fmla="*/ 83163655 w 37"/>
                <a:gd name="T45" fmla="*/ 128528763 h 86"/>
                <a:gd name="T46" fmla="*/ 88203924 w 37"/>
                <a:gd name="T47" fmla="*/ 105846563 h 86"/>
                <a:gd name="T48" fmla="*/ 93244194 w 37"/>
                <a:gd name="T49" fmla="*/ 83165950 h 86"/>
                <a:gd name="T50" fmla="*/ 93244194 w 37"/>
                <a:gd name="T51" fmla="*/ 55443438 h 86"/>
                <a:gd name="T52" fmla="*/ 93244194 w 37"/>
                <a:gd name="T53" fmla="*/ 20161250 h 86"/>
                <a:gd name="T54" fmla="*/ 93244194 w 37"/>
                <a:gd name="T55" fmla="*/ 0 h 86"/>
                <a:gd name="T56" fmla="*/ 85684583 w 37"/>
                <a:gd name="T57" fmla="*/ 5040313 h 86"/>
                <a:gd name="T58" fmla="*/ 78123385 w 37"/>
                <a:gd name="T59" fmla="*/ 10080625 h 86"/>
                <a:gd name="T60" fmla="*/ 75604044 w 37"/>
                <a:gd name="T61" fmla="*/ 17641888 h 86"/>
                <a:gd name="T62" fmla="*/ 75604044 w 37"/>
                <a:gd name="T63" fmla="*/ 30241875 h 86"/>
                <a:gd name="T64" fmla="*/ 75604044 w 37"/>
                <a:gd name="T65" fmla="*/ 50403125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7" h="86">
                  <a:moveTo>
                    <a:pt x="30" y="20"/>
                  </a:moveTo>
                  <a:lnTo>
                    <a:pt x="23" y="21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8" y="26"/>
                  </a:lnTo>
                  <a:lnTo>
                    <a:pt x="5" y="29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2" y="58"/>
                  </a:lnTo>
                  <a:lnTo>
                    <a:pt x="5" y="68"/>
                  </a:lnTo>
                  <a:lnTo>
                    <a:pt x="10" y="76"/>
                  </a:lnTo>
                  <a:lnTo>
                    <a:pt x="8" y="81"/>
                  </a:lnTo>
                  <a:lnTo>
                    <a:pt x="21" y="86"/>
                  </a:lnTo>
                  <a:lnTo>
                    <a:pt x="26" y="78"/>
                  </a:lnTo>
                  <a:lnTo>
                    <a:pt x="26" y="72"/>
                  </a:lnTo>
                  <a:lnTo>
                    <a:pt x="27" y="66"/>
                  </a:lnTo>
                  <a:lnTo>
                    <a:pt x="29" y="62"/>
                  </a:lnTo>
                  <a:lnTo>
                    <a:pt x="30" y="58"/>
                  </a:lnTo>
                  <a:lnTo>
                    <a:pt x="33" y="51"/>
                  </a:lnTo>
                  <a:lnTo>
                    <a:pt x="35" y="42"/>
                  </a:lnTo>
                  <a:lnTo>
                    <a:pt x="37" y="33"/>
                  </a:lnTo>
                  <a:lnTo>
                    <a:pt x="37" y="22"/>
                  </a:lnTo>
                  <a:lnTo>
                    <a:pt x="37" y="8"/>
                  </a:lnTo>
                  <a:lnTo>
                    <a:pt x="37" y="0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30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de-AT">
                <a:latin typeface="Arial" charset="0"/>
                <a:cs typeface="Arial" charset="0"/>
              </a:endParaRPr>
            </a:p>
          </p:txBody>
        </p:sp>
        <p:sp>
          <p:nvSpPr>
            <p:cNvPr id="99" name="Freeform 717"/>
            <p:cNvSpPr>
              <a:spLocks/>
            </p:cNvSpPr>
            <p:nvPr/>
          </p:nvSpPr>
          <p:spPr bwMode="auto">
            <a:xfrm>
              <a:off x="2627313" y="5445125"/>
              <a:ext cx="442912" cy="654050"/>
            </a:xfrm>
            <a:custGeom>
              <a:avLst/>
              <a:gdLst>
                <a:gd name="T0" fmla="*/ 2147483647 w 191"/>
                <a:gd name="T1" fmla="*/ 0 h 283"/>
                <a:gd name="T2" fmla="*/ 2147483647 w 191"/>
                <a:gd name="T3" fmla="*/ 2147483647 h 283"/>
                <a:gd name="T4" fmla="*/ 2147483647 w 191"/>
                <a:gd name="T5" fmla="*/ 2147483647 h 283"/>
                <a:gd name="T6" fmla="*/ 2147483647 w 191"/>
                <a:gd name="T7" fmla="*/ 2147483647 h 283"/>
                <a:gd name="T8" fmla="*/ 2147483647 w 191"/>
                <a:gd name="T9" fmla="*/ 2147483647 h 283"/>
                <a:gd name="T10" fmla="*/ 2147483647 w 191"/>
                <a:gd name="T11" fmla="*/ 2147483647 h 283"/>
                <a:gd name="T12" fmla="*/ 2147483647 w 191"/>
                <a:gd name="T13" fmla="*/ 2147483647 h 283"/>
                <a:gd name="T14" fmla="*/ 2147483647 w 191"/>
                <a:gd name="T15" fmla="*/ 2147483647 h 283"/>
                <a:gd name="T16" fmla="*/ 2147483647 w 191"/>
                <a:gd name="T17" fmla="*/ 2147483647 h 283"/>
                <a:gd name="T18" fmla="*/ 2147483647 w 191"/>
                <a:gd name="T19" fmla="*/ 2147483647 h 283"/>
                <a:gd name="T20" fmla="*/ 2147483647 w 191"/>
                <a:gd name="T21" fmla="*/ 2147483647 h 283"/>
                <a:gd name="T22" fmla="*/ 2147483647 w 191"/>
                <a:gd name="T23" fmla="*/ 2147483647 h 283"/>
                <a:gd name="T24" fmla="*/ 2147483647 w 191"/>
                <a:gd name="T25" fmla="*/ 2147483647 h 283"/>
                <a:gd name="T26" fmla="*/ 2147483647 w 191"/>
                <a:gd name="T27" fmla="*/ 2147483647 h 283"/>
                <a:gd name="T28" fmla="*/ 0 w 191"/>
                <a:gd name="T29" fmla="*/ 2147483647 h 283"/>
                <a:gd name="T30" fmla="*/ 2147483647 w 191"/>
                <a:gd name="T31" fmla="*/ 2147483647 h 283"/>
                <a:gd name="T32" fmla="*/ 2147483647 w 191"/>
                <a:gd name="T33" fmla="*/ 2147483647 h 283"/>
                <a:gd name="T34" fmla="*/ 2147483647 w 191"/>
                <a:gd name="T35" fmla="*/ 2147483647 h 283"/>
                <a:gd name="T36" fmla="*/ 2147483647 w 191"/>
                <a:gd name="T37" fmla="*/ 2147483647 h 283"/>
                <a:gd name="T38" fmla="*/ 2147483647 w 191"/>
                <a:gd name="T39" fmla="*/ 2147483647 h 283"/>
                <a:gd name="T40" fmla="*/ 2147483647 w 191"/>
                <a:gd name="T41" fmla="*/ 2147483647 h 283"/>
                <a:gd name="T42" fmla="*/ 2147483647 w 191"/>
                <a:gd name="T43" fmla="*/ 2147483647 h 283"/>
                <a:gd name="T44" fmla="*/ 2147483647 w 191"/>
                <a:gd name="T45" fmla="*/ 2147483647 h 283"/>
                <a:gd name="T46" fmla="*/ 2147483647 w 191"/>
                <a:gd name="T47" fmla="*/ 2147483647 h 283"/>
                <a:gd name="T48" fmla="*/ 2147483647 w 191"/>
                <a:gd name="T49" fmla="*/ 2147483647 h 283"/>
                <a:gd name="T50" fmla="*/ 2147483647 w 191"/>
                <a:gd name="T51" fmla="*/ 2147483647 h 283"/>
                <a:gd name="T52" fmla="*/ 2147483647 w 191"/>
                <a:gd name="T53" fmla="*/ 2147483647 h 283"/>
                <a:gd name="T54" fmla="*/ 2147483647 w 191"/>
                <a:gd name="T55" fmla="*/ 2147483647 h 283"/>
                <a:gd name="T56" fmla="*/ 2147483647 w 191"/>
                <a:gd name="T57" fmla="*/ 2147483647 h 283"/>
                <a:gd name="T58" fmla="*/ 2147483647 w 191"/>
                <a:gd name="T59" fmla="*/ 2147483647 h 283"/>
                <a:gd name="T60" fmla="*/ 2147483647 w 191"/>
                <a:gd name="T61" fmla="*/ 2147483647 h 283"/>
                <a:gd name="T62" fmla="*/ 2147483647 w 191"/>
                <a:gd name="T63" fmla="*/ 2147483647 h 283"/>
                <a:gd name="T64" fmla="*/ 2147483647 w 191"/>
                <a:gd name="T65" fmla="*/ 2147483647 h 283"/>
                <a:gd name="T66" fmla="*/ 2147483647 w 191"/>
                <a:gd name="T67" fmla="*/ 2147483647 h 283"/>
                <a:gd name="T68" fmla="*/ 2147483647 w 191"/>
                <a:gd name="T69" fmla="*/ 2147483647 h 283"/>
                <a:gd name="T70" fmla="*/ 2147483647 w 191"/>
                <a:gd name="T71" fmla="*/ 2147483647 h 283"/>
                <a:gd name="T72" fmla="*/ 2147483647 w 191"/>
                <a:gd name="T73" fmla="*/ 2147483647 h 283"/>
                <a:gd name="T74" fmla="*/ 2147483647 w 191"/>
                <a:gd name="T75" fmla="*/ 2147483647 h 283"/>
                <a:gd name="T76" fmla="*/ 2147483647 w 191"/>
                <a:gd name="T77" fmla="*/ 2147483647 h 283"/>
                <a:gd name="T78" fmla="*/ 2147483647 w 191"/>
                <a:gd name="T79" fmla="*/ 2147483647 h 283"/>
                <a:gd name="T80" fmla="*/ 2147483647 w 191"/>
                <a:gd name="T81" fmla="*/ 2147483647 h 283"/>
                <a:gd name="T82" fmla="*/ 2147483647 w 191"/>
                <a:gd name="T83" fmla="*/ 2147483647 h 283"/>
                <a:gd name="T84" fmla="*/ 2147483647 w 191"/>
                <a:gd name="T85" fmla="*/ 2147483647 h 283"/>
                <a:gd name="T86" fmla="*/ 2147483647 w 191"/>
                <a:gd name="T87" fmla="*/ 2147483647 h 283"/>
                <a:gd name="T88" fmla="*/ 2147483647 w 191"/>
                <a:gd name="T89" fmla="*/ 2147483647 h 283"/>
                <a:gd name="T90" fmla="*/ 2147483647 w 191"/>
                <a:gd name="T91" fmla="*/ 2147483647 h 283"/>
                <a:gd name="T92" fmla="*/ 2147483647 w 191"/>
                <a:gd name="T93" fmla="*/ 2147483647 h 283"/>
                <a:gd name="T94" fmla="*/ 2147483647 w 191"/>
                <a:gd name="T95" fmla="*/ 2147483647 h 283"/>
                <a:gd name="T96" fmla="*/ 2147483647 w 191"/>
                <a:gd name="T97" fmla="*/ 2147483647 h 283"/>
                <a:gd name="T98" fmla="*/ 2147483647 w 191"/>
                <a:gd name="T99" fmla="*/ 2147483647 h 283"/>
                <a:gd name="T100" fmla="*/ 2147483647 w 191"/>
                <a:gd name="T101" fmla="*/ 2147483647 h 283"/>
                <a:gd name="T102" fmla="*/ 2147483647 w 191"/>
                <a:gd name="T103" fmla="*/ 2147483647 h 283"/>
                <a:gd name="T104" fmla="*/ 2147483647 w 191"/>
                <a:gd name="T105" fmla="*/ 2147483647 h 283"/>
                <a:gd name="T106" fmla="*/ 2147483647 w 191"/>
                <a:gd name="T107" fmla="*/ 2147483647 h 283"/>
                <a:gd name="T108" fmla="*/ 2147483647 w 191"/>
                <a:gd name="T109" fmla="*/ 2147483647 h 283"/>
                <a:gd name="T110" fmla="*/ 2147483647 w 191"/>
                <a:gd name="T111" fmla="*/ 2147483647 h 283"/>
                <a:gd name="T112" fmla="*/ 2147483647 w 191"/>
                <a:gd name="T113" fmla="*/ 2147483647 h 283"/>
                <a:gd name="T114" fmla="*/ 2147483647 w 191"/>
                <a:gd name="T115" fmla="*/ 2147483647 h 283"/>
                <a:gd name="T116" fmla="*/ 2147483647 w 191"/>
                <a:gd name="T117" fmla="*/ 2147483647 h 283"/>
                <a:gd name="T118" fmla="*/ 2147483647 w 191"/>
                <a:gd name="T119" fmla="*/ 2147483647 h 283"/>
                <a:gd name="T120" fmla="*/ 2147483647 w 191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91" h="283">
                  <a:moveTo>
                    <a:pt x="106" y="0"/>
                  </a:moveTo>
                  <a:lnTo>
                    <a:pt x="95" y="0"/>
                  </a:lnTo>
                  <a:lnTo>
                    <a:pt x="90" y="0"/>
                  </a:lnTo>
                  <a:lnTo>
                    <a:pt x="88" y="1"/>
                  </a:lnTo>
                  <a:lnTo>
                    <a:pt x="86" y="2"/>
                  </a:lnTo>
                  <a:lnTo>
                    <a:pt x="84" y="4"/>
                  </a:lnTo>
                  <a:lnTo>
                    <a:pt x="81" y="9"/>
                  </a:lnTo>
                  <a:lnTo>
                    <a:pt x="80" y="14"/>
                  </a:lnTo>
                  <a:lnTo>
                    <a:pt x="79" y="29"/>
                  </a:lnTo>
                  <a:lnTo>
                    <a:pt x="79" y="41"/>
                  </a:lnTo>
                  <a:lnTo>
                    <a:pt x="77" y="50"/>
                  </a:lnTo>
                  <a:lnTo>
                    <a:pt x="75" y="56"/>
                  </a:lnTo>
                  <a:lnTo>
                    <a:pt x="72" y="62"/>
                  </a:lnTo>
                  <a:lnTo>
                    <a:pt x="69" y="67"/>
                  </a:lnTo>
                  <a:lnTo>
                    <a:pt x="61" y="75"/>
                  </a:lnTo>
                  <a:lnTo>
                    <a:pt x="57" y="83"/>
                  </a:lnTo>
                  <a:lnTo>
                    <a:pt x="56" y="90"/>
                  </a:lnTo>
                  <a:lnTo>
                    <a:pt x="55" y="96"/>
                  </a:lnTo>
                  <a:lnTo>
                    <a:pt x="53" y="100"/>
                  </a:lnTo>
                  <a:lnTo>
                    <a:pt x="51" y="103"/>
                  </a:lnTo>
                  <a:lnTo>
                    <a:pt x="45" y="110"/>
                  </a:lnTo>
                  <a:lnTo>
                    <a:pt x="34" y="118"/>
                  </a:lnTo>
                  <a:lnTo>
                    <a:pt x="28" y="124"/>
                  </a:lnTo>
                  <a:lnTo>
                    <a:pt x="21" y="136"/>
                  </a:lnTo>
                  <a:lnTo>
                    <a:pt x="15" y="148"/>
                  </a:lnTo>
                  <a:lnTo>
                    <a:pt x="12" y="155"/>
                  </a:lnTo>
                  <a:lnTo>
                    <a:pt x="6" y="156"/>
                  </a:lnTo>
                  <a:lnTo>
                    <a:pt x="2" y="157"/>
                  </a:lnTo>
                  <a:lnTo>
                    <a:pt x="0" y="160"/>
                  </a:lnTo>
                  <a:lnTo>
                    <a:pt x="0" y="164"/>
                  </a:lnTo>
                  <a:lnTo>
                    <a:pt x="0" y="174"/>
                  </a:lnTo>
                  <a:lnTo>
                    <a:pt x="15" y="177"/>
                  </a:lnTo>
                  <a:lnTo>
                    <a:pt x="10" y="191"/>
                  </a:lnTo>
                  <a:lnTo>
                    <a:pt x="16" y="192"/>
                  </a:lnTo>
                  <a:lnTo>
                    <a:pt x="22" y="194"/>
                  </a:lnTo>
                  <a:lnTo>
                    <a:pt x="24" y="195"/>
                  </a:lnTo>
                  <a:lnTo>
                    <a:pt x="25" y="197"/>
                  </a:lnTo>
                  <a:lnTo>
                    <a:pt x="26" y="199"/>
                  </a:lnTo>
                  <a:lnTo>
                    <a:pt x="27" y="201"/>
                  </a:lnTo>
                  <a:lnTo>
                    <a:pt x="26" y="208"/>
                  </a:lnTo>
                  <a:lnTo>
                    <a:pt x="24" y="213"/>
                  </a:lnTo>
                  <a:lnTo>
                    <a:pt x="23" y="216"/>
                  </a:lnTo>
                  <a:lnTo>
                    <a:pt x="21" y="218"/>
                  </a:lnTo>
                  <a:lnTo>
                    <a:pt x="19" y="219"/>
                  </a:lnTo>
                  <a:lnTo>
                    <a:pt x="15" y="220"/>
                  </a:lnTo>
                  <a:lnTo>
                    <a:pt x="14" y="250"/>
                  </a:lnTo>
                  <a:lnTo>
                    <a:pt x="0" y="268"/>
                  </a:lnTo>
                  <a:lnTo>
                    <a:pt x="11" y="269"/>
                  </a:lnTo>
                  <a:lnTo>
                    <a:pt x="21" y="273"/>
                  </a:lnTo>
                  <a:lnTo>
                    <a:pt x="31" y="276"/>
                  </a:lnTo>
                  <a:lnTo>
                    <a:pt x="40" y="279"/>
                  </a:lnTo>
                  <a:lnTo>
                    <a:pt x="48" y="281"/>
                  </a:lnTo>
                  <a:lnTo>
                    <a:pt x="55" y="283"/>
                  </a:lnTo>
                  <a:lnTo>
                    <a:pt x="58" y="283"/>
                  </a:lnTo>
                  <a:lnTo>
                    <a:pt x="61" y="282"/>
                  </a:lnTo>
                  <a:lnTo>
                    <a:pt x="65" y="281"/>
                  </a:lnTo>
                  <a:lnTo>
                    <a:pt x="68" y="279"/>
                  </a:lnTo>
                  <a:lnTo>
                    <a:pt x="70" y="269"/>
                  </a:lnTo>
                  <a:lnTo>
                    <a:pt x="72" y="257"/>
                  </a:lnTo>
                  <a:lnTo>
                    <a:pt x="73" y="254"/>
                  </a:lnTo>
                  <a:lnTo>
                    <a:pt x="75" y="250"/>
                  </a:lnTo>
                  <a:lnTo>
                    <a:pt x="77" y="247"/>
                  </a:lnTo>
                  <a:lnTo>
                    <a:pt x="80" y="244"/>
                  </a:lnTo>
                  <a:lnTo>
                    <a:pt x="84" y="240"/>
                  </a:lnTo>
                  <a:lnTo>
                    <a:pt x="89" y="238"/>
                  </a:lnTo>
                  <a:lnTo>
                    <a:pt x="97" y="235"/>
                  </a:lnTo>
                  <a:lnTo>
                    <a:pt x="104" y="233"/>
                  </a:lnTo>
                  <a:lnTo>
                    <a:pt x="101" y="230"/>
                  </a:lnTo>
                  <a:lnTo>
                    <a:pt x="100" y="226"/>
                  </a:lnTo>
                  <a:lnTo>
                    <a:pt x="99" y="221"/>
                  </a:lnTo>
                  <a:lnTo>
                    <a:pt x="98" y="215"/>
                  </a:lnTo>
                  <a:lnTo>
                    <a:pt x="98" y="208"/>
                  </a:lnTo>
                  <a:lnTo>
                    <a:pt x="99" y="203"/>
                  </a:lnTo>
                  <a:lnTo>
                    <a:pt x="100" y="200"/>
                  </a:lnTo>
                  <a:lnTo>
                    <a:pt x="102" y="196"/>
                  </a:lnTo>
                  <a:lnTo>
                    <a:pt x="105" y="193"/>
                  </a:lnTo>
                  <a:lnTo>
                    <a:pt x="110" y="186"/>
                  </a:lnTo>
                  <a:lnTo>
                    <a:pt x="115" y="182"/>
                  </a:lnTo>
                  <a:lnTo>
                    <a:pt x="110" y="173"/>
                  </a:lnTo>
                  <a:lnTo>
                    <a:pt x="107" y="164"/>
                  </a:lnTo>
                  <a:lnTo>
                    <a:pt x="105" y="153"/>
                  </a:lnTo>
                  <a:lnTo>
                    <a:pt x="104" y="140"/>
                  </a:lnTo>
                  <a:lnTo>
                    <a:pt x="110" y="141"/>
                  </a:lnTo>
                  <a:lnTo>
                    <a:pt x="115" y="142"/>
                  </a:lnTo>
                  <a:lnTo>
                    <a:pt x="124" y="142"/>
                  </a:lnTo>
                  <a:lnTo>
                    <a:pt x="127" y="141"/>
                  </a:lnTo>
                  <a:lnTo>
                    <a:pt x="130" y="139"/>
                  </a:lnTo>
                  <a:lnTo>
                    <a:pt x="133" y="137"/>
                  </a:lnTo>
                  <a:lnTo>
                    <a:pt x="134" y="133"/>
                  </a:lnTo>
                  <a:lnTo>
                    <a:pt x="136" y="124"/>
                  </a:lnTo>
                  <a:lnTo>
                    <a:pt x="137" y="116"/>
                  </a:lnTo>
                  <a:lnTo>
                    <a:pt x="137" y="111"/>
                  </a:lnTo>
                  <a:lnTo>
                    <a:pt x="144" y="111"/>
                  </a:lnTo>
                  <a:lnTo>
                    <a:pt x="148" y="100"/>
                  </a:lnTo>
                  <a:lnTo>
                    <a:pt x="151" y="92"/>
                  </a:lnTo>
                  <a:lnTo>
                    <a:pt x="153" y="84"/>
                  </a:lnTo>
                  <a:lnTo>
                    <a:pt x="154" y="73"/>
                  </a:lnTo>
                  <a:lnTo>
                    <a:pt x="154" y="65"/>
                  </a:lnTo>
                  <a:lnTo>
                    <a:pt x="160" y="65"/>
                  </a:lnTo>
                  <a:lnTo>
                    <a:pt x="164" y="63"/>
                  </a:lnTo>
                  <a:lnTo>
                    <a:pt x="167" y="61"/>
                  </a:lnTo>
                  <a:lnTo>
                    <a:pt x="170" y="58"/>
                  </a:lnTo>
                  <a:lnTo>
                    <a:pt x="173" y="55"/>
                  </a:lnTo>
                  <a:lnTo>
                    <a:pt x="178" y="52"/>
                  </a:lnTo>
                  <a:lnTo>
                    <a:pt x="183" y="50"/>
                  </a:lnTo>
                  <a:lnTo>
                    <a:pt x="191" y="49"/>
                  </a:lnTo>
                  <a:lnTo>
                    <a:pt x="185" y="41"/>
                  </a:lnTo>
                  <a:lnTo>
                    <a:pt x="181" y="35"/>
                  </a:lnTo>
                  <a:lnTo>
                    <a:pt x="181" y="22"/>
                  </a:lnTo>
                  <a:lnTo>
                    <a:pt x="171" y="22"/>
                  </a:lnTo>
                  <a:lnTo>
                    <a:pt x="158" y="23"/>
                  </a:lnTo>
                  <a:lnTo>
                    <a:pt x="145" y="23"/>
                  </a:lnTo>
                  <a:lnTo>
                    <a:pt x="140" y="23"/>
                  </a:lnTo>
                  <a:lnTo>
                    <a:pt x="136" y="23"/>
                  </a:lnTo>
                  <a:lnTo>
                    <a:pt x="132" y="20"/>
                  </a:lnTo>
                  <a:lnTo>
                    <a:pt x="129" y="19"/>
                  </a:lnTo>
                  <a:lnTo>
                    <a:pt x="127" y="17"/>
                  </a:lnTo>
                  <a:lnTo>
                    <a:pt x="124" y="15"/>
                  </a:lnTo>
                  <a:lnTo>
                    <a:pt x="118" y="14"/>
                  </a:lnTo>
                  <a:lnTo>
                    <a:pt x="112" y="13"/>
                  </a:lnTo>
                  <a:lnTo>
                    <a:pt x="104" y="13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0" name="Freeform 718"/>
            <p:cNvSpPr>
              <a:spLocks/>
            </p:cNvSpPr>
            <p:nvPr/>
          </p:nvSpPr>
          <p:spPr bwMode="auto">
            <a:xfrm>
              <a:off x="5980113" y="5529263"/>
              <a:ext cx="206375" cy="361950"/>
            </a:xfrm>
            <a:custGeom>
              <a:avLst/>
              <a:gdLst>
                <a:gd name="T0" fmla="*/ 224292319 w 89"/>
                <a:gd name="T1" fmla="*/ 252015625 h 156"/>
                <a:gd name="T2" fmla="*/ 214211729 w 89"/>
                <a:gd name="T3" fmla="*/ 234375325 h 156"/>
                <a:gd name="T4" fmla="*/ 201611787 w 89"/>
                <a:gd name="T5" fmla="*/ 221773750 h 156"/>
                <a:gd name="T6" fmla="*/ 189010256 w 89"/>
                <a:gd name="T7" fmla="*/ 211693125 h 156"/>
                <a:gd name="T8" fmla="*/ 176410313 w 89"/>
                <a:gd name="T9" fmla="*/ 201612500 h 156"/>
                <a:gd name="T10" fmla="*/ 166329724 w 89"/>
                <a:gd name="T11" fmla="*/ 189012513 h 156"/>
                <a:gd name="T12" fmla="*/ 158768488 w 89"/>
                <a:gd name="T13" fmla="*/ 173891575 h 156"/>
                <a:gd name="T14" fmla="*/ 153728193 w 89"/>
                <a:gd name="T15" fmla="*/ 151209375 h 156"/>
                <a:gd name="T16" fmla="*/ 151208840 w 89"/>
                <a:gd name="T17" fmla="*/ 123488450 h 156"/>
                <a:gd name="T18" fmla="*/ 146168545 w 89"/>
                <a:gd name="T19" fmla="*/ 113407825 h 156"/>
                <a:gd name="T20" fmla="*/ 141128251 w 89"/>
                <a:gd name="T21" fmla="*/ 103327200 h 156"/>
                <a:gd name="T22" fmla="*/ 141128251 w 89"/>
                <a:gd name="T23" fmla="*/ 83165950 h 156"/>
                <a:gd name="T24" fmla="*/ 143647604 w 89"/>
                <a:gd name="T25" fmla="*/ 68045013 h 156"/>
                <a:gd name="T26" fmla="*/ 146168545 w 89"/>
                <a:gd name="T27" fmla="*/ 55443438 h 156"/>
                <a:gd name="T28" fmla="*/ 68043184 w 89"/>
                <a:gd name="T29" fmla="*/ 7561263 h 156"/>
                <a:gd name="T30" fmla="*/ 68043184 w 89"/>
                <a:gd name="T31" fmla="*/ 2520950 h 156"/>
                <a:gd name="T32" fmla="*/ 30241768 w 89"/>
                <a:gd name="T33" fmla="*/ 7561263 h 156"/>
                <a:gd name="T34" fmla="*/ 25201473 w 89"/>
                <a:gd name="T35" fmla="*/ 0 h 156"/>
                <a:gd name="T36" fmla="*/ 0 w 89"/>
                <a:gd name="T37" fmla="*/ 50403125 h 156"/>
                <a:gd name="T38" fmla="*/ 5040295 w 89"/>
                <a:gd name="T39" fmla="*/ 65524063 h 156"/>
                <a:gd name="T40" fmla="*/ 10080589 w 89"/>
                <a:gd name="T41" fmla="*/ 80645000 h 156"/>
                <a:gd name="T42" fmla="*/ 15120884 w 89"/>
                <a:gd name="T43" fmla="*/ 85685313 h 156"/>
                <a:gd name="T44" fmla="*/ 20161179 w 89"/>
                <a:gd name="T45" fmla="*/ 90725625 h 156"/>
                <a:gd name="T46" fmla="*/ 27720827 w 89"/>
                <a:gd name="T47" fmla="*/ 93246575 h 156"/>
                <a:gd name="T48" fmla="*/ 37801416 w 89"/>
                <a:gd name="T49" fmla="*/ 95765938 h 156"/>
                <a:gd name="T50" fmla="*/ 37801416 w 89"/>
                <a:gd name="T51" fmla="*/ 128528763 h 156"/>
                <a:gd name="T52" fmla="*/ 32761122 w 89"/>
                <a:gd name="T53" fmla="*/ 138609388 h 156"/>
                <a:gd name="T54" fmla="*/ 30241768 w 89"/>
                <a:gd name="T55" fmla="*/ 151209375 h 156"/>
                <a:gd name="T56" fmla="*/ 30241768 w 89"/>
                <a:gd name="T57" fmla="*/ 156249688 h 156"/>
                <a:gd name="T58" fmla="*/ 32761122 w 89"/>
                <a:gd name="T59" fmla="*/ 186491563 h 156"/>
                <a:gd name="T60" fmla="*/ 37801416 w 89"/>
                <a:gd name="T61" fmla="*/ 216733438 h 156"/>
                <a:gd name="T62" fmla="*/ 37801416 w 89"/>
                <a:gd name="T63" fmla="*/ 252015625 h 156"/>
                <a:gd name="T64" fmla="*/ 37801416 w 89"/>
                <a:gd name="T65" fmla="*/ 267136563 h 156"/>
                <a:gd name="T66" fmla="*/ 32761122 w 89"/>
                <a:gd name="T67" fmla="*/ 277217188 h 156"/>
                <a:gd name="T68" fmla="*/ 60483536 w 89"/>
                <a:gd name="T69" fmla="*/ 284778450 h 156"/>
                <a:gd name="T70" fmla="*/ 60483536 w 89"/>
                <a:gd name="T71" fmla="*/ 302418750 h 156"/>
                <a:gd name="T72" fmla="*/ 60483536 w 89"/>
                <a:gd name="T73" fmla="*/ 309980013 h 156"/>
                <a:gd name="T74" fmla="*/ 60483536 w 89"/>
                <a:gd name="T75" fmla="*/ 315020325 h 156"/>
                <a:gd name="T76" fmla="*/ 57962595 w 89"/>
                <a:gd name="T77" fmla="*/ 317539688 h 156"/>
                <a:gd name="T78" fmla="*/ 55443241 w 89"/>
                <a:gd name="T79" fmla="*/ 320060638 h 156"/>
                <a:gd name="T80" fmla="*/ 88204363 w 89"/>
                <a:gd name="T81" fmla="*/ 332660625 h 156"/>
                <a:gd name="T82" fmla="*/ 115926777 w 89"/>
                <a:gd name="T83" fmla="*/ 350302513 h 156"/>
                <a:gd name="T84" fmla="*/ 138607309 w 89"/>
                <a:gd name="T85" fmla="*/ 370463763 h 156"/>
                <a:gd name="T86" fmla="*/ 161289429 w 89"/>
                <a:gd name="T87" fmla="*/ 393144375 h 156"/>
                <a:gd name="T88" fmla="*/ 161289429 w 89"/>
                <a:gd name="T89" fmla="*/ 350302513 h 156"/>
                <a:gd name="T90" fmla="*/ 183969961 w 89"/>
                <a:gd name="T91" fmla="*/ 327620313 h 156"/>
                <a:gd name="T92" fmla="*/ 224292319 w 89"/>
                <a:gd name="T93" fmla="*/ 252015625 h 15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89" h="156">
                  <a:moveTo>
                    <a:pt x="89" y="100"/>
                  </a:moveTo>
                  <a:lnTo>
                    <a:pt x="85" y="93"/>
                  </a:lnTo>
                  <a:lnTo>
                    <a:pt x="80" y="88"/>
                  </a:lnTo>
                  <a:lnTo>
                    <a:pt x="75" y="84"/>
                  </a:lnTo>
                  <a:lnTo>
                    <a:pt x="70" y="80"/>
                  </a:lnTo>
                  <a:lnTo>
                    <a:pt x="66" y="75"/>
                  </a:lnTo>
                  <a:lnTo>
                    <a:pt x="63" y="69"/>
                  </a:lnTo>
                  <a:lnTo>
                    <a:pt x="61" y="60"/>
                  </a:lnTo>
                  <a:lnTo>
                    <a:pt x="60" y="49"/>
                  </a:lnTo>
                  <a:lnTo>
                    <a:pt x="58" y="45"/>
                  </a:lnTo>
                  <a:lnTo>
                    <a:pt x="56" y="41"/>
                  </a:lnTo>
                  <a:lnTo>
                    <a:pt x="56" y="33"/>
                  </a:lnTo>
                  <a:lnTo>
                    <a:pt x="57" y="27"/>
                  </a:lnTo>
                  <a:lnTo>
                    <a:pt x="58" y="22"/>
                  </a:lnTo>
                  <a:lnTo>
                    <a:pt x="27" y="3"/>
                  </a:lnTo>
                  <a:lnTo>
                    <a:pt x="27" y="1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11" y="37"/>
                  </a:lnTo>
                  <a:lnTo>
                    <a:pt x="15" y="38"/>
                  </a:lnTo>
                  <a:lnTo>
                    <a:pt x="15" y="51"/>
                  </a:lnTo>
                  <a:lnTo>
                    <a:pt x="13" y="55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3" y="74"/>
                  </a:lnTo>
                  <a:lnTo>
                    <a:pt x="15" y="86"/>
                  </a:lnTo>
                  <a:lnTo>
                    <a:pt x="15" y="100"/>
                  </a:lnTo>
                  <a:lnTo>
                    <a:pt x="15" y="106"/>
                  </a:lnTo>
                  <a:lnTo>
                    <a:pt x="13" y="110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4" y="123"/>
                  </a:lnTo>
                  <a:lnTo>
                    <a:pt x="24" y="125"/>
                  </a:lnTo>
                  <a:lnTo>
                    <a:pt x="23" y="126"/>
                  </a:lnTo>
                  <a:lnTo>
                    <a:pt x="22" y="127"/>
                  </a:lnTo>
                  <a:lnTo>
                    <a:pt x="35" y="132"/>
                  </a:lnTo>
                  <a:lnTo>
                    <a:pt x="46" y="139"/>
                  </a:lnTo>
                  <a:lnTo>
                    <a:pt x="55" y="147"/>
                  </a:lnTo>
                  <a:lnTo>
                    <a:pt x="64" y="156"/>
                  </a:lnTo>
                  <a:lnTo>
                    <a:pt x="64" y="139"/>
                  </a:lnTo>
                  <a:lnTo>
                    <a:pt x="73" y="130"/>
                  </a:lnTo>
                  <a:lnTo>
                    <a:pt x="89" y="1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1" name="Freeform 719"/>
            <p:cNvSpPr>
              <a:spLocks/>
            </p:cNvSpPr>
            <p:nvPr/>
          </p:nvSpPr>
          <p:spPr bwMode="auto">
            <a:xfrm>
              <a:off x="4576763" y="4994275"/>
              <a:ext cx="1333500" cy="1182688"/>
            </a:xfrm>
            <a:custGeom>
              <a:avLst/>
              <a:gdLst>
                <a:gd name="T0" fmla="*/ 2147483647 w 576"/>
                <a:gd name="T1" fmla="*/ 2147483647 h 510"/>
                <a:gd name="T2" fmla="*/ 2147483647 w 576"/>
                <a:gd name="T3" fmla="*/ 2147483647 h 510"/>
                <a:gd name="T4" fmla="*/ 2147483647 w 576"/>
                <a:gd name="T5" fmla="*/ 2147483647 h 510"/>
                <a:gd name="T6" fmla="*/ 2147483647 w 576"/>
                <a:gd name="T7" fmla="*/ 2147483647 h 510"/>
                <a:gd name="T8" fmla="*/ 2147483647 w 576"/>
                <a:gd name="T9" fmla="*/ 2147483647 h 510"/>
                <a:gd name="T10" fmla="*/ 2147483647 w 576"/>
                <a:gd name="T11" fmla="*/ 2147483647 h 510"/>
                <a:gd name="T12" fmla="*/ 2147483647 w 576"/>
                <a:gd name="T13" fmla="*/ 2147483647 h 510"/>
                <a:gd name="T14" fmla="*/ 2147483647 w 576"/>
                <a:gd name="T15" fmla="*/ 0 h 510"/>
                <a:gd name="T16" fmla="*/ 2147483647 w 576"/>
                <a:gd name="T17" fmla="*/ 2147483647 h 510"/>
                <a:gd name="T18" fmla="*/ 2147483647 w 576"/>
                <a:gd name="T19" fmla="*/ 2147483647 h 510"/>
                <a:gd name="T20" fmla="*/ 2147483647 w 576"/>
                <a:gd name="T21" fmla="*/ 2147483647 h 510"/>
                <a:gd name="T22" fmla="*/ 2147483647 w 576"/>
                <a:gd name="T23" fmla="*/ 2147483647 h 510"/>
                <a:gd name="T24" fmla="*/ 2147483647 w 576"/>
                <a:gd name="T25" fmla="*/ 2147483647 h 510"/>
                <a:gd name="T26" fmla="*/ 2147483647 w 576"/>
                <a:gd name="T27" fmla="*/ 2147483647 h 510"/>
                <a:gd name="T28" fmla="*/ 2147483647 w 576"/>
                <a:gd name="T29" fmla="*/ 2147483647 h 510"/>
                <a:gd name="T30" fmla="*/ 2147483647 w 576"/>
                <a:gd name="T31" fmla="*/ 2147483647 h 510"/>
                <a:gd name="T32" fmla="*/ 2147483647 w 576"/>
                <a:gd name="T33" fmla="*/ 2147483647 h 510"/>
                <a:gd name="T34" fmla="*/ 2147483647 w 576"/>
                <a:gd name="T35" fmla="*/ 2147483647 h 510"/>
                <a:gd name="T36" fmla="*/ 2147483647 w 576"/>
                <a:gd name="T37" fmla="*/ 2147483647 h 510"/>
                <a:gd name="T38" fmla="*/ 2147483647 w 576"/>
                <a:gd name="T39" fmla="*/ 2147483647 h 510"/>
                <a:gd name="T40" fmla="*/ 2147483647 w 576"/>
                <a:gd name="T41" fmla="*/ 2147483647 h 510"/>
                <a:gd name="T42" fmla="*/ 2147483647 w 576"/>
                <a:gd name="T43" fmla="*/ 2147483647 h 510"/>
                <a:gd name="T44" fmla="*/ 2147483647 w 576"/>
                <a:gd name="T45" fmla="*/ 2147483647 h 510"/>
                <a:gd name="T46" fmla="*/ 2147483647 w 576"/>
                <a:gd name="T47" fmla="*/ 2147483647 h 510"/>
                <a:gd name="T48" fmla="*/ 2147483647 w 576"/>
                <a:gd name="T49" fmla="*/ 2147483647 h 510"/>
                <a:gd name="T50" fmla="*/ 2147483647 w 576"/>
                <a:gd name="T51" fmla="*/ 2147483647 h 510"/>
                <a:gd name="T52" fmla="*/ 2147483647 w 576"/>
                <a:gd name="T53" fmla="*/ 2147483647 h 510"/>
                <a:gd name="T54" fmla="*/ 2147483647 w 576"/>
                <a:gd name="T55" fmla="*/ 2147483647 h 510"/>
                <a:gd name="T56" fmla="*/ 2147483647 w 576"/>
                <a:gd name="T57" fmla="*/ 2147483647 h 510"/>
                <a:gd name="T58" fmla="*/ 2147483647 w 576"/>
                <a:gd name="T59" fmla="*/ 2147483647 h 510"/>
                <a:gd name="T60" fmla="*/ 2147483647 w 576"/>
                <a:gd name="T61" fmla="*/ 2147483647 h 510"/>
                <a:gd name="T62" fmla="*/ 2147483647 w 576"/>
                <a:gd name="T63" fmla="*/ 2147483647 h 510"/>
                <a:gd name="T64" fmla="*/ 2147483647 w 576"/>
                <a:gd name="T65" fmla="*/ 2147483647 h 510"/>
                <a:gd name="T66" fmla="*/ 2147483647 w 576"/>
                <a:gd name="T67" fmla="*/ 2147483647 h 510"/>
                <a:gd name="T68" fmla="*/ 2147483647 w 576"/>
                <a:gd name="T69" fmla="*/ 2147483647 h 510"/>
                <a:gd name="T70" fmla="*/ 2147483647 w 576"/>
                <a:gd name="T71" fmla="*/ 2147483647 h 510"/>
                <a:gd name="T72" fmla="*/ 2147483647 w 576"/>
                <a:gd name="T73" fmla="*/ 2147483647 h 510"/>
                <a:gd name="T74" fmla="*/ 2147483647 w 576"/>
                <a:gd name="T75" fmla="*/ 2147483647 h 510"/>
                <a:gd name="T76" fmla="*/ 2147483647 w 576"/>
                <a:gd name="T77" fmla="*/ 2147483647 h 510"/>
                <a:gd name="T78" fmla="*/ 2147483647 w 576"/>
                <a:gd name="T79" fmla="*/ 2147483647 h 510"/>
                <a:gd name="T80" fmla="*/ 2147483647 w 576"/>
                <a:gd name="T81" fmla="*/ 2147483647 h 510"/>
                <a:gd name="T82" fmla="*/ 2147483647 w 576"/>
                <a:gd name="T83" fmla="*/ 2147483647 h 510"/>
                <a:gd name="T84" fmla="*/ 2147483647 w 576"/>
                <a:gd name="T85" fmla="*/ 2147483647 h 510"/>
                <a:gd name="T86" fmla="*/ 2147483647 w 576"/>
                <a:gd name="T87" fmla="*/ 2147483647 h 510"/>
                <a:gd name="T88" fmla="*/ 2147483647 w 576"/>
                <a:gd name="T89" fmla="*/ 2147483647 h 510"/>
                <a:gd name="T90" fmla="*/ 2147483647 w 576"/>
                <a:gd name="T91" fmla="*/ 2147483647 h 510"/>
                <a:gd name="T92" fmla="*/ 2147483647 w 576"/>
                <a:gd name="T93" fmla="*/ 2147483647 h 510"/>
                <a:gd name="T94" fmla="*/ 2147483647 w 576"/>
                <a:gd name="T95" fmla="*/ 2147483647 h 510"/>
                <a:gd name="T96" fmla="*/ 2147483647 w 576"/>
                <a:gd name="T97" fmla="*/ 2147483647 h 510"/>
                <a:gd name="T98" fmla="*/ 2147483647 w 576"/>
                <a:gd name="T99" fmla="*/ 2147483647 h 510"/>
                <a:gd name="T100" fmla="*/ 2147483647 w 576"/>
                <a:gd name="T101" fmla="*/ 2147483647 h 510"/>
                <a:gd name="T102" fmla="*/ 2147483647 w 576"/>
                <a:gd name="T103" fmla="*/ 2147483647 h 510"/>
                <a:gd name="T104" fmla="*/ 2147483647 w 576"/>
                <a:gd name="T105" fmla="*/ 2147483647 h 510"/>
                <a:gd name="T106" fmla="*/ 2147483647 w 576"/>
                <a:gd name="T107" fmla="*/ 2147483647 h 510"/>
                <a:gd name="T108" fmla="*/ 2147483647 w 576"/>
                <a:gd name="T109" fmla="*/ 2147483647 h 510"/>
                <a:gd name="T110" fmla="*/ 2147483647 w 576"/>
                <a:gd name="T111" fmla="*/ 2147483647 h 510"/>
                <a:gd name="T112" fmla="*/ 2147483647 w 576"/>
                <a:gd name="T113" fmla="*/ 2147483647 h 510"/>
                <a:gd name="T114" fmla="*/ 2147483647 w 576"/>
                <a:gd name="T115" fmla="*/ 2147483647 h 510"/>
                <a:gd name="T116" fmla="*/ 2147483647 w 576"/>
                <a:gd name="T117" fmla="*/ 2147483647 h 51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76" h="510">
                  <a:moveTo>
                    <a:pt x="251" y="146"/>
                  </a:moveTo>
                  <a:lnTo>
                    <a:pt x="250" y="137"/>
                  </a:lnTo>
                  <a:lnTo>
                    <a:pt x="250" y="128"/>
                  </a:lnTo>
                  <a:lnTo>
                    <a:pt x="250" y="125"/>
                  </a:lnTo>
                  <a:lnTo>
                    <a:pt x="250" y="122"/>
                  </a:lnTo>
                  <a:lnTo>
                    <a:pt x="249" y="120"/>
                  </a:lnTo>
                  <a:lnTo>
                    <a:pt x="247" y="119"/>
                  </a:lnTo>
                  <a:lnTo>
                    <a:pt x="251" y="109"/>
                  </a:lnTo>
                  <a:lnTo>
                    <a:pt x="248" y="103"/>
                  </a:lnTo>
                  <a:lnTo>
                    <a:pt x="246" y="96"/>
                  </a:lnTo>
                  <a:lnTo>
                    <a:pt x="246" y="92"/>
                  </a:lnTo>
                  <a:lnTo>
                    <a:pt x="247" y="88"/>
                  </a:lnTo>
                  <a:lnTo>
                    <a:pt x="248" y="85"/>
                  </a:lnTo>
                  <a:lnTo>
                    <a:pt x="250" y="83"/>
                  </a:lnTo>
                  <a:lnTo>
                    <a:pt x="253" y="82"/>
                  </a:lnTo>
                  <a:lnTo>
                    <a:pt x="257" y="81"/>
                  </a:lnTo>
                  <a:lnTo>
                    <a:pt x="261" y="80"/>
                  </a:lnTo>
                  <a:lnTo>
                    <a:pt x="266" y="80"/>
                  </a:lnTo>
                  <a:lnTo>
                    <a:pt x="273" y="74"/>
                  </a:lnTo>
                  <a:lnTo>
                    <a:pt x="281" y="69"/>
                  </a:lnTo>
                  <a:lnTo>
                    <a:pt x="286" y="67"/>
                  </a:lnTo>
                  <a:lnTo>
                    <a:pt x="291" y="65"/>
                  </a:lnTo>
                  <a:lnTo>
                    <a:pt x="296" y="63"/>
                  </a:lnTo>
                  <a:lnTo>
                    <a:pt x="300" y="63"/>
                  </a:lnTo>
                  <a:lnTo>
                    <a:pt x="307" y="63"/>
                  </a:lnTo>
                  <a:lnTo>
                    <a:pt x="305" y="56"/>
                  </a:lnTo>
                  <a:lnTo>
                    <a:pt x="303" y="51"/>
                  </a:lnTo>
                  <a:lnTo>
                    <a:pt x="304" y="46"/>
                  </a:lnTo>
                  <a:lnTo>
                    <a:pt x="305" y="42"/>
                  </a:lnTo>
                  <a:lnTo>
                    <a:pt x="302" y="42"/>
                  </a:lnTo>
                  <a:lnTo>
                    <a:pt x="302" y="34"/>
                  </a:lnTo>
                  <a:lnTo>
                    <a:pt x="303" y="30"/>
                  </a:lnTo>
                  <a:lnTo>
                    <a:pt x="305" y="24"/>
                  </a:lnTo>
                  <a:lnTo>
                    <a:pt x="286" y="24"/>
                  </a:lnTo>
                  <a:lnTo>
                    <a:pt x="269" y="24"/>
                  </a:lnTo>
                  <a:lnTo>
                    <a:pt x="266" y="24"/>
                  </a:lnTo>
                  <a:lnTo>
                    <a:pt x="259" y="24"/>
                  </a:lnTo>
                  <a:lnTo>
                    <a:pt x="253" y="22"/>
                  </a:lnTo>
                  <a:lnTo>
                    <a:pt x="237" y="2"/>
                  </a:lnTo>
                  <a:lnTo>
                    <a:pt x="239" y="0"/>
                  </a:lnTo>
                  <a:lnTo>
                    <a:pt x="226" y="3"/>
                  </a:lnTo>
                  <a:lnTo>
                    <a:pt x="215" y="6"/>
                  </a:lnTo>
                  <a:lnTo>
                    <a:pt x="204" y="10"/>
                  </a:lnTo>
                  <a:lnTo>
                    <a:pt x="193" y="15"/>
                  </a:lnTo>
                  <a:lnTo>
                    <a:pt x="170" y="13"/>
                  </a:lnTo>
                  <a:lnTo>
                    <a:pt x="171" y="18"/>
                  </a:lnTo>
                  <a:lnTo>
                    <a:pt x="172" y="24"/>
                  </a:lnTo>
                  <a:lnTo>
                    <a:pt x="172" y="32"/>
                  </a:lnTo>
                  <a:lnTo>
                    <a:pt x="167" y="34"/>
                  </a:lnTo>
                  <a:lnTo>
                    <a:pt x="163" y="34"/>
                  </a:lnTo>
                  <a:lnTo>
                    <a:pt x="159" y="33"/>
                  </a:lnTo>
                  <a:lnTo>
                    <a:pt x="154" y="31"/>
                  </a:lnTo>
                  <a:lnTo>
                    <a:pt x="154" y="50"/>
                  </a:lnTo>
                  <a:lnTo>
                    <a:pt x="149" y="50"/>
                  </a:lnTo>
                  <a:lnTo>
                    <a:pt x="146" y="48"/>
                  </a:lnTo>
                  <a:lnTo>
                    <a:pt x="144" y="45"/>
                  </a:lnTo>
                  <a:lnTo>
                    <a:pt x="143" y="40"/>
                  </a:lnTo>
                  <a:lnTo>
                    <a:pt x="139" y="43"/>
                  </a:lnTo>
                  <a:lnTo>
                    <a:pt x="134" y="44"/>
                  </a:lnTo>
                  <a:lnTo>
                    <a:pt x="128" y="43"/>
                  </a:lnTo>
                  <a:lnTo>
                    <a:pt x="125" y="43"/>
                  </a:lnTo>
                  <a:lnTo>
                    <a:pt x="122" y="41"/>
                  </a:lnTo>
                  <a:lnTo>
                    <a:pt x="120" y="39"/>
                  </a:lnTo>
                  <a:lnTo>
                    <a:pt x="102" y="71"/>
                  </a:lnTo>
                  <a:lnTo>
                    <a:pt x="93" y="71"/>
                  </a:lnTo>
                  <a:lnTo>
                    <a:pt x="92" y="64"/>
                  </a:lnTo>
                  <a:lnTo>
                    <a:pt x="91" y="59"/>
                  </a:lnTo>
                  <a:lnTo>
                    <a:pt x="88" y="57"/>
                  </a:lnTo>
                  <a:lnTo>
                    <a:pt x="85" y="55"/>
                  </a:lnTo>
                  <a:lnTo>
                    <a:pt x="82" y="53"/>
                  </a:lnTo>
                  <a:lnTo>
                    <a:pt x="79" y="51"/>
                  </a:lnTo>
                  <a:lnTo>
                    <a:pt x="76" y="46"/>
                  </a:lnTo>
                  <a:lnTo>
                    <a:pt x="73" y="40"/>
                  </a:lnTo>
                  <a:lnTo>
                    <a:pt x="68" y="53"/>
                  </a:lnTo>
                  <a:lnTo>
                    <a:pt x="58" y="61"/>
                  </a:lnTo>
                  <a:lnTo>
                    <a:pt x="10" y="68"/>
                  </a:lnTo>
                  <a:lnTo>
                    <a:pt x="10" y="71"/>
                  </a:lnTo>
                  <a:lnTo>
                    <a:pt x="13" y="71"/>
                  </a:lnTo>
                  <a:lnTo>
                    <a:pt x="13" y="83"/>
                  </a:lnTo>
                  <a:lnTo>
                    <a:pt x="18" y="84"/>
                  </a:lnTo>
                  <a:lnTo>
                    <a:pt x="22" y="85"/>
                  </a:lnTo>
                  <a:lnTo>
                    <a:pt x="23" y="86"/>
                  </a:lnTo>
                  <a:lnTo>
                    <a:pt x="24" y="90"/>
                  </a:lnTo>
                  <a:lnTo>
                    <a:pt x="23" y="95"/>
                  </a:lnTo>
                  <a:lnTo>
                    <a:pt x="22" y="99"/>
                  </a:lnTo>
                  <a:lnTo>
                    <a:pt x="17" y="101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0" y="112"/>
                  </a:lnTo>
                  <a:lnTo>
                    <a:pt x="5" y="116"/>
                  </a:lnTo>
                  <a:lnTo>
                    <a:pt x="8" y="118"/>
                  </a:lnTo>
                  <a:lnTo>
                    <a:pt x="10" y="119"/>
                  </a:lnTo>
                  <a:lnTo>
                    <a:pt x="11" y="120"/>
                  </a:lnTo>
                  <a:lnTo>
                    <a:pt x="11" y="121"/>
                  </a:lnTo>
                  <a:lnTo>
                    <a:pt x="12" y="124"/>
                  </a:lnTo>
                  <a:lnTo>
                    <a:pt x="12" y="128"/>
                  </a:lnTo>
                  <a:lnTo>
                    <a:pt x="10" y="137"/>
                  </a:lnTo>
                  <a:lnTo>
                    <a:pt x="8" y="143"/>
                  </a:lnTo>
                  <a:lnTo>
                    <a:pt x="17" y="162"/>
                  </a:lnTo>
                  <a:lnTo>
                    <a:pt x="19" y="160"/>
                  </a:lnTo>
                  <a:lnTo>
                    <a:pt x="42" y="163"/>
                  </a:lnTo>
                  <a:lnTo>
                    <a:pt x="37" y="179"/>
                  </a:lnTo>
                  <a:lnTo>
                    <a:pt x="51" y="178"/>
                  </a:lnTo>
                  <a:lnTo>
                    <a:pt x="58" y="175"/>
                  </a:lnTo>
                  <a:lnTo>
                    <a:pt x="62" y="163"/>
                  </a:lnTo>
                  <a:lnTo>
                    <a:pt x="68" y="160"/>
                  </a:lnTo>
                  <a:lnTo>
                    <a:pt x="76" y="154"/>
                  </a:lnTo>
                  <a:lnTo>
                    <a:pt x="79" y="152"/>
                  </a:lnTo>
                  <a:lnTo>
                    <a:pt x="83" y="150"/>
                  </a:lnTo>
                  <a:lnTo>
                    <a:pt x="88" y="148"/>
                  </a:lnTo>
                  <a:lnTo>
                    <a:pt x="93" y="147"/>
                  </a:lnTo>
                  <a:lnTo>
                    <a:pt x="96" y="147"/>
                  </a:lnTo>
                  <a:lnTo>
                    <a:pt x="100" y="148"/>
                  </a:lnTo>
                  <a:lnTo>
                    <a:pt x="102" y="149"/>
                  </a:lnTo>
                  <a:lnTo>
                    <a:pt x="104" y="150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1" y="155"/>
                  </a:lnTo>
                  <a:lnTo>
                    <a:pt x="125" y="158"/>
                  </a:lnTo>
                  <a:lnTo>
                    <a:pt x="132" y="161"/>
                  </a:lnTo>
                  <a:lnTo>
                    <a:pt x="138" y="164"/>
                  </a:lnTo>
                  <a:lnTo>
                    <a:pt x="151" y="169"/>
                  </a:lnTo>
                  <a:lnTo>
                    <a:pt x="163" y="171"/>
                  </a:lnTo>
                  <a:lnTo>
                    <a:pt x="168" y="198"/>
                  </a:lnTo>
                  <a:lnTo>
                    <a:pt x="175" y="206"/>
                  </a:lnTo>
                  <a:lnTo>
                    <a:pt x="179" y="213"/>
                  </a:lnTo>
                  <a:lnTo>
                    <a:pt x="179" y="231"/>
                  </a:lnTo>
                  <a:lnTo>
                    <a:pt x="187" y="231"/>
                  </a:lnTo>
                  <a:lnTo>
                    <a:pt x="190" y="232"/>
                  </a:lnTo>
                  <a:lnTo>
                    <a:pt x="191" y="235"/>
                  </a:lnTo>
                  <a:lnTo>
                    <a:pt x="192" y="240"/>
                  </a:lnTo>
                  <a:lnTo>
                    <a:pt x="208" y="250"/>
                  </a:lnTo>
                  <a:lnTo>
                    <a:pt x="208" y="259"/>
                  </a:lnTo>
                  <a:lnTo>
                    <a:pt x="237" y="272"/>
                  </a:lnTo>
                  <a:lnTo>
                    <a:pt x="238" y="277"/>
                  </a:lnTo>
                  <a:lnTo>
                    <a:pt x="241" y="281"/>
                  </a:lnTo>
                  <a:lnTo>
                    <a:pt x="244" y="283"/>
                  </a:lnTo>
                  <a:lnTo>
                    <a:pt x="247" y="285"/>
                  </a:lnTo>
                  <a:lnTo>
                    <a:pt x="255" y="287"/>
                  </a:lnTo>
                  <a:lnTo>
                    <a:pt x="261" y="290"/>
                  </a:lnTo>
                  <a:lnTo>
                    <a:pt x="261" y="293"/>
                  </a:lnTo>
                  <a:lnTo>
                    <a:pt x="262" y="296"/>
                  </a:lnTo>
                  <a:lnTo>
                    <a:pt x="264" y="300"/>
                  </a:lnTo>
                  <a:lnTo>
                    <a:pt x="269" y="304"/>
                  </a:lnTo>
                  <a:lnTo>
                    <a:pt x="274" y="306"/>
                  </a:lnTo>
                  <a:lnTo>
                    <a:pt x="277" y="307"/>
                  </a:lnTo>
                  <a:lnTo>
                    <a:pt x="279" y="309"/>
                  </a:lnTo>
                  <a:lnTo>
                    <a:pt x="280" y="315"/>
                  </a:lnTo>
                  <a:lnTo>
                    <a:pt x="305" y="326"/>
                  </a:lnTo>
                  <a:lnTo>
                    <a:pt x="303" y="328"/>
                  </a:lnTo>
                  <a:lnTo>
                    <a:pt x="311" y="327"/>
                  </a:lnTo>
                  <a:lnTo>
                    <a:pt x="320" y="326"/>
                  </a:lnTo>
                  <a:lnTo>
                    <a:pt x="334" y="326"/>
                  </a:lnTo>
                  <a:lnTo>
                    <a:pt x="338" y="326"/>
                  </a:lnTo>
                  <a:lnTo>
                    <a:pt x="342" y="327"/>
                  </a:lnTo>
                  <a:lnTo>
                    <a:pt x="345" y="329"/>
                  </a:lnTo>
                  <a:lnTo>
                    <a:pt x="348" y="331"/>
                  </a:lnTo>
                  <a:lnTo>
                    <a:pt x="351" y="333"/>
                  </a:lnTo>
                  <a:lnTo>
                    <a:pt x="352" y="336"/>
                  </a:lnTo>
                  <a:lnTo>
                    <a:pt x="353" y="338"/>
                  </a:lnTo>
                  <a:lnTo>
                    <a:pt x="354" y="341"/>
                  </a:lnTo>
                  <a:lnTo>
                    <a:pt x="354" y="347"/>
                  </a:lnTo>
                  <a:lnTo>
                    <a:pt x="371" y="347"/>
                  </a:lnTo>
                  <a:lnTo>
                    <a:pt x="371" y="358"/>
                  </a:lnTo>
                  <a:lnTo>
                    <a:pt x="390" y="356"/>
                  </a:lnTo>
                  <a:lnTo>
                    <a:pt x="392" y="357"/>
                  </a:lnTo>
                  <a:lnTo>
                    <a:pt x="394" y="358"/>
                  </a:lnTo>
                  <a:lnTo>
                    <a:pt x="396" y="360"/>
                  </a:lnTo>
                  <a:lnTo>
                    <a:pt x="398" y="363"/>
                  </a:lnTo>
                  <a:lnTo>
                    <a:pt x="401" y="369"/>
                  </a:lnTo>
                  <a:lnTo>
                    <a:pt x="403" y="374"/>
                  </a:lnTo>
                  <a:lnTo>
                    <a:pt x="406" y="378"/>
                  </a:lnTo>
                  <a:lnTo>
                    <a:pt x="408" y="380"/>
                  </a:lnTo>
                  <a:lnTo>
                    <a:pt x="409" y="382"/>
                  </a:lnTo>
                  <a:lnTo>
                    <a:pt x="411" y="383"/>
                  </a:lnTo>
                  <a:lnTo>
                    <a:pt x="413" y="384"/>
                  </a:lnTo>
                  <a:lnTo>
                    <a:pt x="415" y="385"/>
                  </a:lnTo>
                  <a:lnTo>
                    <a:pt x="418" y="387"/>
                  </a:lnTo>
                  <a:lnTo>
                    <a:pt x="421" y="392"/>
                  </a:lnTo>
                  <a:lnTo>
                    <a:pt x="434" y="391"/>
                  </a:lnTo>
                  <a:lnTo>
                    <a:pt x="441" y="391"/>
                  </a:lnTo>
                  <a:lnTo>
                    <a:pt x="443" y="392"/>
                  </a:lnTo>
                  <a:lnTo>
                    <a:pt x="445" y="395"/>
                  </a:lnTo>
                  <a:lnTo>
                    <a:pt x="447" y="399"/>
                  </a:lnTo>
                  <a:lnTo>
                    <a:pt x="448" y="405"/>
                  </a:lnTo>
                  <a:lnTo>
                    <a:pt x="451" y="413"/>
                  </a:lnTo>
                  <a:lnTo>
                    <a:pt x="456" y="420"/>
                  </a:lnTo>
                  <a:lnTo>
                    <a:pt x="459" y="423"/>
                  </a:lnTo>
                  <a:lnTo>
                    <a:pt x="463" y="425"/>
                  </a:lnTo>
                  <a:lnTo>
                    <a:pt x="466" y="427"/>
                  </a:lnTo>
                  <a:lnTo>
                    <a:pt x="469" y="427"/>
                  </a:lnTo>
                  <a:lnTo>
                    <a:pt x="469" y="434"/>
                  </a:lnTo>
                  <a:lnTo>
                    <a:pt x="469" y="439"/>
                  </a:lnTo>
                  <a:lnTo>
                    <a:pt x="468" y="443"/>
                  </a:lnTo>
                  <a:lnTo>
                    <a:pt x="471" y="447"/>
                  </a:lnTo>
                  <a:lnTo>
                    <a:pt x="474" y="451"/>
                  </a:lnTo>
                  <a:lnTo>
                    <a:pt x="477" y="455"/>
                  </a:lnTo>
                  <a:lnTo>
                    <a:pt x="479" y="459"/>
                  </a:lnTo>
                  <a:lnTo>
                    <a:pt x="471" y="466"/>
                  </a:lnTo>
                  <a:lnTo>
                    <a:pt x="455" y="475"/>
                  </a:lnTo>
                  <a:lnTo>
                    <a:pt x="457" y="481"/>
                  </a:lnTo>
                  <a:lnTo>
                    <a:pt x="457" y="488"/>
                  </a:lnTo>
                  <a:lnTo>
                    <a:pt x="455" y="497"/>
                  </a:lnTo>
                  <a:lnTo>
                    <a:pt x="452" y="504"/>
                  </a:lnTo>
                  <a:lnTo>
                    <a:pt x="454" y="508"/>
                  </a:lnTo>
                  <a:lnTo>
                    <a:pt x="457" y="510"/>
                  </a:lnTo>
                  <a:lnTo>
                    <a:pt x="463" y="510"/>
                  </a:lnTo>
                  <a:lnTo>
                    <a:pt x="468" y="509"/>
                  </a:lnTo>
                  <a:lnTo>
                    <a:pt x="468" y="503"/>
                  </a:lnTo>
                  <a:lnTo>
                    <a:pt x="470" y="498"/>
                  </a:lnTo>
                  <a:lnTo>
                    <a:pt x="473" y="494"/>
                  </a:lnTo>
                  <a:lnTo>
                    <a:pt x="476" y="490"/>
                  </a:lnTo>
                  <a:lnTo>
                    <a:pt x="479" y="487"/>
                  </a:lnTo>
                  <a:lnTo>
                    <a:pt x="482" y="483"/>
                  </a:lnTo>
                  <a:lnTo>
                    <a:pt x="485" y="479"/>
                  </a:lnTo>
                  <a:lnTo>
                    <a:pt x="486" y="473"/>
                  </a:lnTo>
                  <a:lnTo>
                    <a:pt x="486" y="468"/>
                  </a:lnTo>
                  <a:lnTo>
                    <a:pt x="489" y="462"/>
                  </a:lnTo>
                  <a:lnTo>
                    <a:pt x="490" y="458"/>
                  </a:lnTo>
                  <a:lnTo>
                    <a:pt x="493" y="455"/>
                  </a:lnTo>
                  <a:lnTo>
                    <a:pt x="497" y="452"/>
                  </a:lnTo>
                  <a:lnTo>
                    <a:pt x="501" y="451"/>
                  </a:lnTo>
                  <a:lnTo>
                    <a:pt x="507" y="450"/>
                  </a:lnTo>
                  <a:lnTo>
                    <a:pt x="513" y="449"/>
                  </a:lnTo>
                  <a:lnTo>
                    <a:pt x="513" y="441"/>
                  </a:lnTo>
                  <a:lnTo>
                    <a:pt x="512" y="432"/>
                  </a:lnTo>
                  <a:lnTo>
                    <a:pt x="510" y="427"/>
                  </a:lnTo>
                  <a:lnTo>
                    <a:pt x="508" y="423"/>
                  </a:lnTo>
                  <a:lnTo>
                    <a:pt x="506" y="417"/>
                  </a:lnTo>
                  <a:lnTo>
                    <a:pt x="498" y="417"/>
                  </a:lnTo>
                  <a:lnTo>
                    <a:pt x="493" y="416"/>
                  </a:lnTo>
                  <a:lnTo>
                    <a:pt x="486" y="414"/>
                  </a:lnTo>
                  <a:lnTo>
                    <a:pt x="477" y="414"/>
                  </a:lnTo>
                  <a:lnTo>
                    <a:pt x="477" y="403"/>
                  </a:lnTo>
                  <a:lnTo>
                    <a:pt x="479" y="398"/>
                  </a:lnTo>
                  <a:lnTo>
                    <a:pt x="481" y="393"/>
                  </a:lnTo>
                  <a:lnTo>
                    <a:pt x="481" y="379"/>
                  </a:lnTo>
                  <a:lnTo>
                    <a:pt x="485" y="377"/>
                  </a:lnTo>
                  <a:lnTo>
                    <a:pt x="489" y="374"/>
                  </a:lnTo>
                  <a:lnTo>
                    <a:pt x="490" y="370"/>
                  </a:lnTo>
                  <a:lnTo>
                    <a:pt x="492" y="366"/>
                  </a:lnTo>
                  <a:lnTo>
                    <a:pt x="494" y="362"/>
                  </a:lnTo>
                  <a:lnTo>
                    <a:pt x="497" y="359"/>
                  </a:lnTo>
                  <a:lnTo>
                    <a:pt x="503" y="357"/>
                  </a:lnTo>
                  <a:lnTo>
                    <a:pt x="511" y="356"/>
                  </a:lnTo>
                  <a:lnTo>
                    <a:pt x="517" y="358"/>
                  </a:lnTo>
                  <a:lnTo>
                    <a:pt x="523" y="361"/>
                  </a:lnTo>
                  <a:lnTo>
                    <a:pt x="528" y="363"/>
                  </a:lnTo>
                  <a:lnTo>
                    <a:pt x="534" y="365"/>
                  </a:lnTo>
                  <a:lnTo>
                    <a:pt x="542" y="366"/>
                  </a:lnTo>
                  <a:lnTo>
                    <a:pt x="552" y="366"/>
                  </a:lnTo>
                  <a:lnTo>
                    <a:pt x="558" y="384"/>
                  </a:lnTo>
                  <a:lnTo>
                    <a:pt x="572" y="390"/>
                  </a:lnTo>
                  <a:lnTo>
                    <a:pt x="576" y="373"/>
                  </a:lnTo>
                  <a:lnTo>
                    <a:pt x="572" y="369"/>
                  </a:lnTo>
                  <a:lnTo>
                    <a:pt x="566" y="365"/>
                  </a:lnTo>
                  <a:lnTo>
                    <a:pt x="560" y="360"/>
                  </a:lnTo>
                  <a:lnTo>
                    <a:pt x="553" y="356"/>
                  </a:lnTo>
                  <a:lnTo>
                    <a:pt x="535" y="346"/>
                  </a:lnTo>
                  <a:lnTo>
                    <a:pt x="514" y="337"/>
                  </a:lnTo>
                  <a:lnTo>
                    <a:pt x="494" y="329"/>
                  </a:lnTo>
                  <a:lnTo>
                    <a:pt x="472" y="321"/>
                  </a:lnTo>
                  <a:lnTo>
                    <a:pt x="463" y="319"/>
                  </a:lnTo>
                  <a:lnTo>
                    <a:pt x="453" y="317"/>
                  </a:lnTo>
                  <a:lnTo>
                    <a:pt x="444" y="316"/>
                  </a:lnTo>
                  <a:lnTo>
                    <a:pt x="437" y="315"/>
                  </a:lnTo>
                  <a:lnTo>
                    <a:pt x="434" y="309"/>
                  </a:lnTo>
                  <a:lnTo>
                    <a:pt x="432" y="302"/>
                  </a:lnTo>
                  <a:lnTo>
                    <a:pt x="432" y="293"/>
                  </a:lnTo>
                  <a:lnTo>
                    <a:pt x="448" y="288"/>
                  </a:lnTo>
                  <a:lnTo>
                    <a:pt x="446" y="286"/>
                  </a:lnTo>
                  <a:lnTo>
                    <a:pt x="443" y="284"/>
                  </a:lnTo>
                  <a:lnTo>
                    <a:pt x="442" y="283"/>
                  </a:lnTo>
                  <a:lnTo>
                    <a:pt x="406" y="286"/>
                  </a:lnTo>
                  <a:lnTo>
                    <a:pt x="398" y="286"/>
                  </a:lnTo>
                  <a:lnTo>
                    <a:pt x="392" y="285"/>
                  </a:lnTo>
                  <a:lnTo>
                    <a:pt x="385" y="282"/>
                  </a:lnTo>
                  <a:lnTo>
                    <a:pt x="376" y="278"/>
                  </a:lnTo>
                  <a:lnTo>
                    <a:pt x="367" y="273"/>
                  </a:lnTo>
                  <a:lnTo>
                    <a:pt x="359" y="266"/>
                  </a:lnTo>
                  <a:lnTo>
                    <a:pt x="353" y="261"/>
                  </a:lnTo>
                  <a:lnTo>
                    <a:pt x="347" y="255"/>
                  </a:lnTo>
                  <a:lnTo>
                    <a:pt x="345" y="251"/>
                  </a:lnTo>
                  <a:lnTo>
                    <a:pt x="340" y="250"/>
                  </a:lnTo>
                  <a:lnTo>
                    <a:pt x="337" y="248"/>
                  </a:lnTo>
                  <a:lnTo>
                    <a:pt x="334" y="246"/>
                  </a:lnTo>
                  <a:lnTo>
                    <a:pt x="333" y="243"/>
                  </a:lnTo>
                  <a:lnTo>
                    <a:pt x="331" y="234"/>
                  </a:lnTo>
                  <a:lnTo>
                    <a:pt x="329" y="226"/>
                  </a:lnTo>
                  <a:lnTo>
                    <a:pt x="320" y="210"/>
                  </a:lnTo>
                  <a:lnTo>
                    <a:pt x="315" y="195"/>
                  </a:lnTo>
                  <a:lnTo>
                    <a:pt x="273" y="173"/>
                  </a:lnTo>
                  <a:lnTo>
                    <a:pt x="259" y="178"/>
                  </a:lnTo>
                  <a:lnTo>
                    <a:pt x="259" y="171"/>
                  </a:lnTo>
                  <a:lnTo>
                    <a:pt x="262" y="171"/>
                  </a:lnTo>
                  <a:lnTo>
                    <a:pt x="257" y="161"/>
                  </a:lnTo>
                  <a:lnTo>
                    <a:pt x="251" y="146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2" name="Freeform 720"/>
            <p:cNvSpPr>
              <a:spLocks/>
            </p:cNvSpPr>
            <p:nvPr/>
          </p:nvSpPr>
          <p:spPr bwMode="auto">
            <a:xfrm>
              <a:off x="6140450" y="5518150"/>
              <a:ext cx="660400" cy="558800"/>
            </a:xfrm>
            <a:custGeom>
              <a:avLst/>
              <a:gdLst>
                <a:gd name="T0" fmla="*/ 688001102 w 285"/>
                <a:gd name="T1" fmla="*/ 32762868 h 241"/>
                <a:gd name="T2" fmla="*/ 672880181 w 285"/>
                <a:gd name="T3" fmla="*/ 57964463 h 241"/>
                <a:gd name="T4" fmla="*/ 602315884 w 285"/>
                <a:gd name="T5" fmla="*/ 88206378 h 241"/>
                <a:gd name="T6" fmla="*/ 493950079 w 285"/>
                <a:gd name="T7" fmla="*/ 80645105 h 241"/>
                <a:gd name="T8" fmla="*/ 418345475 w 285"/>
                <a:gd name="T9" fmla="*/ 88206378 h 241"/>
                <a:gd name="T10" fmla="*/ 350300538 w 285"/>
                <a:gd name="T11" fmla="*/ 115927339 h 241"/>
                <a:gd name="T12" fmla="*/ 287297495 w 285"/>
                <a:gd name="T13" fmla="*/ 133569250 h 241"/>
                <a:gd name="T14" fmla="*/ 274695934 w 285"/>
                <a:gd name="T15" fmla="*/ 161290211 h 241"/>
                <a:gd name="T16" fmla="*/ 181451049 w 285"/>
                <a:gd name="T17" fmla="*/ 183972440 h 241"/>
                <a:gd name="T18" fmla="*/ 153728568 w 285"/>
                <a:gd name="T19" fmla="*/ 216733721 h 241"/>
                <a:gd name="T20" fmla="*/ 85685218 w 285"/>
                <a:gd name="T21" fmla="*/ 224294993 h 241"/>
                <a:gd name="T22" fmla="*/ 70564297 w 285"/>
                <a:gd name="T23" fmla="*/ 252015954 h 241"/>
                <a:gd name="T24" fmla="*/ 55443376 w 285"/>
                <a:gd name="T25" fmla="*/ 307459464 h 241"/>
                <a:gd name="T26" fmla="*/ 10080614 w 285"/>
                <a:gd name="T27" fmla="*/ 357862655 h 241"/>
                <a:gd name="T28" fmla="*/ 0 w 285"/>
                <a:gd name="T29" fmla="*/ 451109352 h 241"/>
                <a:gd name="T30" fmla="*/ 35282149 w 285"/>
                <a:gd name="T31" fmla="*/ 461189990 h 241"/>
                <a:gd name="T32" fmla="*/ 45362762 w 285"/>
                <a:gd name="T33" fmla="*/ 473789994 h 241"/>
                <a:gd name="T34" fmla="*/ 98285191 w 285"/>
                <a:gd name="T35" fmla="*/ 486391586 h 241"/>
                <a:gd name="T36" fmla="*/ 131047980 w 285"/>
                <a:gd name="T37" fmla="*/ 506552862 h 241"/>
                <a:gd name="T38" fmla="*/ 113406112 w 285"/>
                <a:gd name="T39" fmla="*/ 519152866 h 241"/>
                <a:gd name="T40" fmla="*/ 143647954 w 285"/>
                <a:gd name="T41" fmla="*/ 569556057 h 241"/>
                <a:gd name="T42" fmla="*/ 163809181 w 285"/>
                <a:gd name="T43" fmla="*/ 567036691 h 241"/>
                <a:gd name="T44" fmla="*/ 312499030 w 285"/>
                <a:gd name="T45" fmla="*/ 549394780 h 241"/>
                <a:gd name="T46" fmla="*/ 372982713 w 285"/>
                <a:gd name="T47" fmla="*/ 564515738 h 241"/>
                <a:gd name="T48" fmla="*/ 413305168 w 285"/>
                <a:gd name="T49" fmla="*/ 594757652 h 241"/>
                <a:gd name="T50" fmla="*/ 514111307 w 285"/>
                <a:gd name="T51" fmla="*/ 607359244 h 241"/>
                <a:gd name="T52" fmla="*/ 468748544 w 285"/>
                <a:gd name="T53" fmla="*/ 546875415 h 241"/>
                <a:gd name="T54" fmla="*/ 395663300 w 285"/>
                <a:gd name="T55" fmla="*/ 514112547 h 241"/>
                <a:gd name="T56" fmla="*/ 350300538 w 285"/>
                <a:gd name="T57" fmla="*/ 498991590 h 241"/>
                <a:gd name="T58" fmla="*/ 312499030 w 285"/>
                <a:gd name="T59" fmla="*/ 506552862 h 241"/>
                <a:gd name="T60" fmla="*/ 304937776 w 285"/>
                <a:gd name="T61" fmla="*/ 493951271 h 241"/>
                <a:gd name="T62" fmla="*/ 342740871 w 285"/>
                <a:gd name="T63" fmla="*/ 425907757 h 241"/>
                <a:gd name="T64" fmla="*/ 362902099 w 285"/>
                <a:gd name="T65" fmla="*/ 410786799 h 241"/>
                <a:gd name="T66" fmla="*/ 342740871 w 285"/>
                <a:gd name="T67" fmla="*/ 388104570 h 241"/>
                <a:gd name="T68" fmla="*/ 312499030 w 285"/>
                <a:gd name="T69" fmla="*/ 360383608 h 241"/>
                <a:gd name="T70" fmla="*/ 254534706 w 285"/>
                <a:gd name="T71" fmla="*/ 236894997 h 241"/>
                <a:gd name="T72" fmla="*/ 284776548 w 285"/>
                <a:gd name="T73" fmla="*/ 226814359 h 241"/>
                <a:gd name="T74" fmla="*/ 317539337 w 285"/>
                <a:gd name="T75" fmla="*/ 224294993 h 241"/>
                <a:gd name="T76" fmla="*/ 362902099 w 285"/>
                <a:gd name="T77" fmla="*/ 259577227 h 241"/>
                <a:gd name="T78" fmla="*/ 410784221 w 285"/>
                <a:gd name="T79" fmla="*/ 234375631 h 241"/>
                <a:gd name="T80" fmla="*/ 400703607 w 285"/>
                <a:gd name="T81" fmla="*/ 183972440 h 241"/>
                <a:gd name="T82" fmla="*/ 441026063 w 285"/>
                <a:gd name="T83" fmla="*/ 173891802 h 241"/>
                <a:gd name="T84" fmla="*/ 458667931 w 285"/>
                <a:gd name="T85" fmla="*/ 151209573 h 241"/>
                <a:gd name="T86" fmla="*/ 511590360 w 285"/>
                <a:gd name="T87" fmla="*/ 141128934 h 241"/>
                <a:gd name="T88" fmla="*/ 536791894 w 285"/>
                <a:gd name="T89" fmla="*/ 131048296 h 241"/>
                <a:gd name="T90" fmla="*/ 584675604 w 285"/>
                <a:gd name="T91" fmla="*/ 126007977 h 241"/>
                <a:gd name="T92" fmla="*/ 690522049 w 285"/>
                <a:gd name="T93" fmla="*/ 100806382 h 241"/>
                <a:gd name="T94" fmla="*/ 718242944 w 285"/>
                <a:gd name="T95" fmla="*/ 35282234 h 241"/>
                <a:gd name="T96" fmla="*/ 713202637 w 285"/>
                <a:gd name="T97" fmla="*/ 7561272 h 241"/>
                <a:gd name="T98" fmla="*/ 672880181 w 285"/>
                <a:gd name="T99" fmla="*/ 0 h 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85" h="241">
                  <a:moveTo>
                    <a:pt x="267" y="0"/>
                  </a:moveTo>
                  <a:lnTo>
                    <a:pt x="271" y="7"/>
                  </a:lnTo>
                  <a:lnTo>
                    <a:pt x="273" y="13"/>
                  </a:lnTo>
                  <a:lnTo>
                    <a:pt x="273" y="17"/>
                  </a:lnTo>
                  <a:lnTo>
                    <a:pt x="271" y="20"/>
                  </a:lnTo>
                  <a:lnTo>
                    <a:pt x="267" y="23"/>
                  </a:lnTo>
                  <a:lnTo>
                    <a:pt x="261" y="27"/>
                  </a:lnTo>
                  <a:lnTo>
                    <a:pt x="254" y="30"/>
                  </a:lnTo>
                  <a:lnTo>
                    <a:pt x="239" y="35"/>
                  </a:lnTo>
                  <a:lnTo>
                    <a:pt x="229" y="37"/>
                  </a:lnTo>
                  <a:lnTo>
                    <a:pt x="207" y="37"/>
                  </a:lnTo>
                  <a:lnTo>
                    <a:pt x="196" y="32"/>
                  </a:lnTo>
                  <a:lnTo>
                    <a:pt x="184" y="28"/>
                  </a:lnTo>
                  <a:lnTo>
                    <a:pt x="176" y="30"/>
                  </a:lnTo>
                  <a:lnTo>
                    <a:pt x="166" y="35"/>
                  </a:lnTo>
                  <a:lnTo>
                    <a:pt x="157" y="39"/>
                  </a:lnTo>
                  <a:lnTo>
                    <a:pt x="148" y="43"/>
                  </a:lnTo>
                  <a:lnTo>
                    <a:pt x="139" y="46"/>
                  </a:lnTo>
                  <a:lnTo>
                    <a:pt x="126" y="49"/>
                  </a:lnTo>
                  <a:lnTo>
                    <a:pt x="120" y="51"/>
                  </a:lnTo>
                  <a:lnTo>
                    <a:pt x="114" y="53"/>
                  </a:lnTo>
                  <a:lnTo>
                    <a:pt x="110" y="55"/>
                  </a:lnTo>
                  <a:lnTo>
                    <a:pt x="109" y="57"/>
                  </a:lnTo>
                  <a:lnTo>
                    <a:pt x="109" y="64"/>
                  </a:lnTo>
                  <a:lnTo>
                    <a:pt x="94" y="66"/>
                  </a:lnTo>
                  <a:lnTo>
                    <a:pt x="79" y="69"/>
                  </a:lnTo>
                  <a:lnTo>
                    <a:pt x="72" y="73"/>
                  </a:lnTo>
                  <a:lnTo>
                    <a:pt x="67" y="76"/>
                  </a:lnTo>
                  <a:lnTo>
                    <a:pt x="63" y="81"/>
                  </a:lnTo>
                  <a:lnTo>
                    <a:pt x="61" y="86"/>
                  </a:lnTo>
                  <a:lnTo>
                    <a:pt x="52" y="88"/>
                  </a:lnTo>
                  <a:lnTo>
                    <a:pt x="43" y="89"/>
                  </a:lnTo>
                  <a:lnTo>
                    <a:pt x="34" y="89"/>
                  </a:lnTo>
                  <a:lnTo>
                    <a:pt x="34" y="94"/>
                  </a:lnTo>
                  <a:lnTo>
                    <a:pt x="27" y="94"/>
                  </a:lnTo>
                  <a:lnTo>
                    <a:pt x="28" y="100"/>
                  </a:lnTo>
                  <a:lnTo>
                    <a:pt x="29" y="105"/>
                  </a:lnTo>
                  <a:lnTo>
                    <a:pt x="27" y="113"/>
                  </a:lnTo>
                  <a:lnTo>
                    <a:pt x="22" y="122"/>
                  </a:lnTo>
                  <a:lnTo>
                    <a:pt x="16" y="133"/>
                  </a:lnTo>
                  <a:lnTo>
                    <a:pt x="13" y="142"/>
                  </a:lnTo>
                  <a:lnTo>
                    <a:pt x="4" y="142"/>
                  </a:lnTo>
                  <a:lnTo>
                    <a:pt x="7" y="161"/>
                  </a:lnTo>
                  <a:lnTo>
                    <a:pt x="0" y="161"/>
                  </a:lnTo>
                  <a:lnTo>
                    <a:pt x="0" y="179"/>
                  </a:lnTo>
                  <a:lnTo>
                    <a:pt x="7" y="179"/>
                  </a:lnTo>
                  <a:lnTo>
                    <a:pt x="11" y="180"/>
                  </a:lnTo>
                  <a:lnTo>
                    <a:pt x="14" y="183"/>
                  </a:lnTo>
                  <a:lnTo>
                    <a:pt x="15" y="184"/>
                  </a:lnTo>
                  <a:lnTo>
                    <a:pt x="17" y="186"/>
                  </a:lnTo>
                  <a:lnTo>
                    <a:pt x="18" y="188"/>
                  </a:lnTo>
                  <a:lnTo>
                    <a:pt x="20" y="190"/>
                  </a:lnTo>
                  <a:lnTo>
                    <a:pt x="24" y="191"/>
                  </a:lnTo>
                  <a:lnTo>
                    <a:pt x="39" y="193"/>
                  </a:lnTo>
                  <a:lnTo>
                    <a:pt x="53" y="195"/>
                  </a:lnTo>
                  <a:lnTo>
                    <a:pt x="52" y="198"/>
                  </a:lnTo>
                  <a:lnTo>
                    <a:pt x="52" y="201"/>
                  </a:lnTo>
                  <a:lnTo>
                    <a:pt x="51" y="203"/>
                  </a:lnTo>
                  <a:lnTo>
                    <a:pt x="49" y="204"/>
                  </a:lnTo>
                  <a:lnTo>
                    <a:pt x="45" y="206"/>
                  </a:lnTo>
                  <a:lnTo>
                    <a:pt x="38" y="206"/>
                  </a:lnTo>
                  <a:lnTo>
                    <a:pt x="54" y="228"/>
                  </a:lnTo>
                  <a:lnTo>
                    <a:pt x="57" y="226"/>
                  </a:lnTo>
                  <a:lnTo>
                    <a:pt x="59" y="225"/>
                  </a:lnTo>
                  <a:lnTo>
                    <a:pt x="62" y="225"/>
                  </a:lnTo>
                  <a:lnTo>
                    <a:pt x="65" y="225"/>
                  </a:lnTo>
                  <a:lnTo>
                    <a:pt x="65" y="227"/>
                  </a:lnTo>
                  <a:lnTo>
                    <a:pt x="121" y="218"/>
                  </a:lnTo>
                  <a:lnTo>
                    <a:pt x="124" y="218"/>
                  </a:lnTo>
                  <a:lnTo>
                    <a:pt x="133" y="219"/>
                  </a:lnTo>
                  <a:lnTo>
                    <a:pt x="140" y="222"/>
                  </a:lnTo>
                  <a:lnTo>
                    <a:pt x="148" y="224"/>
                  </a:lnTo>
                  <a:lnTo>
                    <a:pt x="157" y="225"/>
                  </a:lnTo>
                  <a:lnTo>
                    <a:pt x="164" y="225"/>
                  </a:lnTo>
                  <a:lnTo>
                    <a:pt x="164" y="236"/>
                  </a:lnTo>
                  <a:lnTo>
                    <a:pt x="186" y="235"/>
                  </a:lnTo>
                  <a:lnTo>
                    <a:pt x="193" y="237"/>
                  </a:lnTo>
                  <a:lnTo>
                    <a:pt x="204" y="241"/>
                  </a:lnTo>
                  <a:lnTo>
                    <a:pt x="204" y="220"/>
                  </a:lnTo>
                  <a:lnTo>
                    <a:pt x="192" y="220"/>
                  </a:lnTo>
                  <a:lnTo>
                    <a:pt x="186" y="217"/>
                  </a:lnTo>
                  <a:lnTo>
                    <a:pt x="174" y="211"/>
                  </a:lnTo>
                  <a:lnTo>
                    <a:pt x="165" y="207"/>
                  </a:lnTo>
                  <a:lnTo>
                    <a:pt x="157" y="204"/>
                  </a:lnTo>
                  <a:lnTo>
                    <a:pt x="149" y="202"/>
                  </a:lnTo>
                  <a:lnTo>
                    <a:pt x="139" y="201"/>
                  </a:lnTo>
                  <a:lnTo>
                    <a:pt x="139" y="198"/>
                  </a:lnTo>
                  <a:lnTo>
                    <a:pt x="133" y="200"/>
                  </a:lnTo>
                  <a:lnTo>
                    <a:pt x="126" y="201"/>
                  </a:lnTo>
                  <a:lnTo>
                    <a:pt x="124" y="201"/>
                  </a:lnTo>
                  <a:lnTo>
                    <a:pt x="122" y="200"/>
                  </a:lnTo>
                  <a:lnTo>
                    <a:pt x="121" y="198"/>
                  </a:lnTo>
                  <a:lnTo>
                    <a:pt x="121" y="196"/>
                  </a:lnTo>
                  <a:lnTo>
                    <a:pt x="121" y="190"/>
                  </a:lnTo>
                  <a:lnTo>
                    <a:pt x="141" y="183"/>
                  </a:lnTo>
                  <a:lnTo>
                    <a:pt x="136" y="169"/>
                  </a:lnTo>
                  <a:lnTo>
                    <a:pt x="130" y="169"/>
                  </a:lnTo>
                  <a:lnTo>
                    <a:pt x="130" y="163"/>
                  </a:lnTo>
                  <a:lnTo>
                    <a:pt x="144" y="163"/>
                  </a:lnTo>
                  <a:lnTo>
                    <a:pt x="144" y="159"/>
                  </a:lnTo>
                  <a:lnTo>
                    <a:pt x="137" y="159"/>
                  </a:lnTo>
                  <a:lnTo>
                    <a:pt x="136" y="154"/>
                  </a:lnTo>
                  <a:lnTo>
                    <a:pt x="133" y="150"/>
                  </a:lnTo>
                  <a:lnTo>
                    <a:pt x="129" y="146"/>
                  </a:lnTo>
                  <a:lnTo>
                    <a:pt x="124" y="143"/>
                  </a:lnTo>
                  <a:lnTo>
                    <a:pt x="113" y="137"/>
                  </a:lnTo>
                  <a:lnTo>
                    <a:pt x="105" y="132"/>
                  </a:lnTo>
                  <a:lnTo>
                    <a:pt x="101" y="94"/>
                  </a:lnTo>
                  <a:lnTo>
                    <a:pt x="110" y="94"/>
                  </a:lnTo>
                  <a:lnTo>
                    <a:pt x="112" y="92"/>
                  </a:lnTo>
                  <a:lnTo>
                    <a:pt x="113" y="90"/>
                  </a:lnTo>
                  <a:lnTo>
                    <a:pt x="116" y="90"/>
                  </a:lnTo>
                  <a:lnTo>
                    <a:pt x="119" y="89"/>
                  </a:lnTo>
                  <a:lnTo>
                    <a:pt x="126" y="89"/>
                  </a:lnTo>
                  <a:lnTo>
                    <a:pt x="123" y="102"/>
                  </a:lnTo>
                  <a:lnTo>
                    <a:pt x="144" y="108"/>
                  </a:lnTo>
                  <a:lnTo>
                    <a:pt x="144" y="103"/>
                  </a:lnTo>
                  <a:lnTo>
                    <a:pt x="161" y="103"/>
                  </a:lnTo>
                  <a:lnTo>
                    <a:pt x="162" y="97"/>
                  </a:lnTo>
                  <a:lnTo>
                    <a:pt x="163" y="93"/>
                  </a:lnTo>
                  <a:lnTo>
                    <a:pt x="159" y="85"/>
                  </a:lnTo>
                  <a:lnTo>
                    <a:pt x="153" y="73"/>
                  </a:lnTo>
                  <a:lnTo>
                    <a:pt x="159" y="73"/>
                  </a:lnTo>
                  <a:lnTo>
                    <a:pt x="165" y="71"/>
                  </a:lnTo>
                  <a:lnTo>
                    <a:pt x="169" y="71"/>
                  </a:lnTo>
                  <a:lnTo>
                    <a:pt x="175" y="69"/>
                  </a:lnTo>
                  <a:lnTo>
                    <a:pt x="178" y="67"/>
                  </a:lnTo>
                  <a:lnTo>
                    <a:pt x="180" y="64"/>
                  </a:lnTo>
                  <a:lnTo>
                    <a:pt x="182" y="60"/>
                  </a:lnTo>
                  <a:lnTo>
                    <a:pt x="182" y="56"/>
                  </a:lnTo>
                  <a:lnTo>
                    <a:pt x="197" y="56"/>
                  </a:lnTo>
                  <a:lnTo>
                    <a:pt x="203" y="56"/>
                  </a:lnTo>
                  <a:lnTo>
                    <a:pt x="206" y="57"/>
                  </a:lnTo>
                  <a:lnTo>
                    <a:pt x="208" y="55"/>
                  </a:lnTo>
                  <a:lnTo>
                    <a:pt x="213" y="52"/>
                  </a:lnTo>
                  <a:lnTo>
                    <a:pt x="218" y="49"/>
                  </a:lnTo>
                  <a:lnTo>
                    <a:pt x="222" y="47"/>
                  </a:lnTo>
                  <a:lnTo>
                    <a:pt x="232" y="50"/>
                  </a:lnTo>
                  <a:lnTo>
                    <a:pt x="238" y="52"/>
                  </a:lnTo>
                  <a:lnTo>
                    <a:pt x="273" y="51"/>
                  </a:lnTo>
                  <a:lnTo>
                    <a:pt x="274" y="40"/>
                  </a:lnTo>
                  <a:lnTo>
                    <a:pt x="276" y="30"/>
                  </a:lnTo>
                  <a:lnTo>
                    <a:pt x="282" y="21"/>
                  </a:lnTo>
                  <a:lnTo>
                    <a:pt x="285" y="14"/>
                  </a:lnTo>
                  <a:lnTo>
                    <a:pt x="285" y="13"/>
                  </a:lnTo>
                  <a:lnTo>
                    <a:pt x="285" y="7"/>
                  </a:lnTo>
                  <a:lnTo>
                    <a:pt x="283" y="3"/>
                  </a:lnTo>
                  <a:lnTo>
                    <a:pt x="273" y="3"/>
                  </a:lnTo>
                  <a:lnTo>
                    <a:pt x="269" y="2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3" name="Freeform 721"/>
            <p:cNvSpPr>
              <a:spLocks/>
            </p:cNvSpPr>
            <p:nvPr/>
          </p:nvSpPr>
          <p:spPr bwMode="auto">
            <a:xfrm>
              <a:off x="4710113" y="5775325"/>
              <a:ext cx="180975" cy="301625"/>
            </a:xfrm>
            <a:custGeom>
              <a:avLst/>
              <a:gdLst>
                <a:gd name="T0" fmla="*/ 0 w 78"/>
                <a:gd name="T1" fmla="*/ 2147483647 h 130"/>
                <a:gd name="T2" fmla="*/ 2147483647 w 78"/>
                <a:gd name="T3" fmla="*/ 2147483647 h 130"/>
                <a:gd name="T4" fmla="*/ 2147483647 w 78"/>
                <a:gd name="T5" fmla="*/ 2147483647 h 130"/>
                <a:gd name="T6" fmla="*/ 2147483647 w 78"/>
                <a:gd name="T7" fmla="*/ 2147483647 h 130"/>
                <a:gd name="T8" fmla="*/ 2147483647 w 78"/>
                <a:gd name="T9" fmla="*/ 2147483647 h 130"/>
                <a:gd name="T10" fmla="*/ 2147483647 w 78"/>
                <a:gd name="T11" fmla="*/ 2147483647 h 130"/>
                <a:gd name="T12" fmla="*/ 2147483647 w 78"/>
                <a:gd name="T13" fmla="*/ 2147483647 h 130"/>
                <a:gd name="T14" fmla="*/ 2147483647 w 78"/>
                <a:gd name="T15" fmla="*/ 2147483647 h 130"/>
                <a:gd name="T16" fmla="*/ 2147483647 w 78"/>
                <a:gd name="T17" fmla="*/ 2147483647 h 130"/>
                <a:gd name="T18" fmla="*/ 2147483647 w 78"/>
                <a:gd name="T19" fmla="*/ 2147483647 h 130"/>
                <a:gd name="T20" fmla="*/ 2147483647 w 78"/>
                <a:gd name="T21" fmla="*/ 2147483647 h 130"/>
                <a:gd name="T22" fmla="*/ 2147483647 w 78"/>
                <a:gd name="T23" fmla="*/ 2147483647 h 130"/>
                <a:gd name="T24" fmla="*/ 2147483647 w 78"/>
                <a:gd name="T25" fmla="*/ 2147483647 h 130"/>
                <a:gd name="T26" fmla="*/ 2147483647 w 78"/>
                <a:gd name="T27" fmla="*/ 2147483647 h 130"/>
                <a:gd name="T28" fmla="*/ 2147483647 w 78"/>
                <a:gd name="T29" fmla="*/ 2147483647 h 130"/>
                <a:gd name="T30" fmla="*/ 2147483647 w 78"/>
                <a:gd name="T31" fmla="*/ 2147483647 h 130"/>
                <a:gd name="T32" fmla="*/ 2147483647 w 78"/>
                <a:gd name="T33" fmla="*/ 2147483647 h 130"/>
                <a:gd name="T34" fmla="*/ 2147483647 w 78"/>
                <a:gd name="T35" fmla="*/ 2147483647 h 130"/>
                <a:gd name="T36" fmla="*/ 2147483647 w 78"/>
                <a:gd name="T37" fmla="*/ 2147483647 h 130"/>
                <a:gd name="T38" fmla="*/ 2147483647 w 78"/>
                <a:gd name="T39" fmla="*/ 2147483647 h 130"/>
                <a:gd name="T40" fmla="*/ 2147483647 w 78"/>
                <a:gd name="T41" fmla="*/ 2147483647 h 130"/>
                <a:gd name="T42" fmla="*/ 2147483647 w 78"/>
                <a:gd name="T43" fmla="*/ 2147483647 h 130"/>
                <a:gd name="T44" fmla="*/ 2147483647 w 78"/>
                <a:gd name="T45" fmla="*/ 2147483647 h 130"/>
                <a:gd name="T46" fmla="*/ 2147483647 w 78"/>
                <a:gd name="T47" fmla="*/ 2147483647 h 130"/>
                <a:gd name="T48" fmla="*/ 2147483647 w 78"/>
                <a:gd name="T49" fmla="*/ 2147483647 h 130"/>
                <a:gd name="T50" fmla="*/ 2147483647 w 78"/>
                <a:gd name="T51" fmla="*/ 2147483647 h 130"/>
                <a:gd name="T52" fmla="*/ 2147483647 w 78"/>
                <a:gd name="T53" fmla="*/ 2147483647 h 130"/>
                <a:gd name="T54" fmla="*/ 2147483647 w 78"/>
                <a:gd name="T55" fmla="*/ 2147483647 h 130"/>
                <a:gd name="T56" fmla="*/ 2147483647 w 78"/>
                <a:gd name="T57" fmla="*/ 2147483647 h 130"/>
                <a:gd name="T58" fmla="*/ 2147483647 w 78"/>
                <a:gd name="T59" fmla="*/ 2147483647 h 130"/>
                <a:gd name="T60" fmla="*/ 2147483647 w 78"/>
                <a:gd name="T61" fmla="*/ 2147483647 h 130"/>
                <a:gd name="T62" fmla="*/ 2147483647 w 78"/>
                <a:gd name="T63" fmla="*/ 2147483647 h 130"/>
                <a:gd name="T64" fmla="*/ 2147483647 w 78"/>
                <a:gd name="T65" fmla="*/ 2147483647 h 130"/>
                <a:gd name="T66" fmla="*/ 2147483647 w 78"/>
                <a:gd name="T67" fmla="*/ 0 h 130"/>
                <a:gd name="T68" fmla="*/ 2147483647 w 78"/>
                <a:gd name="T69" fmla="*/ 2147483647 h 130"/>
                <a:gd name="T70" fmla="*/ 2147483647 w 78"/>
                <a:gd name="T71" fmla="*/ 2147483647 h 130"/>
                <a:gd name="T72" fmla="*/ 2147483647 w 78"/>
                <a:gd name="T73" fmla="*/ 2147483647 h 130"/>
                <a:gd name="T74" fmla="*/ 2147483647 w 78"/>
                <a:gd name="T75" fmla="*/ 2147483647 h 130"/>
                <a:gd name="T76" fmla="*/ 2147483647 w 78"/>
                <a:gd name="T77" fmla="*/ 2147483647 h 130"/>
                <a:gd name="T78" fmla="*/ 2147483647 w 78"/>
                <a:gd name="T79" fmla="*/ 2147483647 h 130"/>
                <a:gd name="T80" fmla="*/ 2147483647 w 78"/>
                <a:gd name="T81" fmla="*/ 2147483647 h 130"/>
                <a:gd name="T82" fmla="*/ 2147483647 w 78"/>
                <a:gd name="T83" fmla="*/ 2147483647 h 130"/>
                <a:gd name="T84" fmla="*/ 0 w 78"/>
                <a:gd name="T85" fmla="*/ 2147483647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8" h="130">
                  <a:moveTo>
                    <a:pt x="0" y="29"/>
                  </a:moveTo>
                  <a:lnTo>
                    <a:pt x="10" y="29"/>
                  </a:lnTo>
                  <a:lnTo>
                    <a:pt x="20" y="52"/>
                  </a:lnTo>
                  <a:lnTo>
                    <a:pt x="18" y="70"/>
                  </a:lnTo>
                  <a:lnTo>
                    <a:pt x="22" y="70"/>
                  </a:lnTo>
                  <a:lnTo>
                    <a:pt x="20" y="88"/>
                  </a:lnTo>
                  <a:lnTo>
                    <a:pt x="15" y="88"/>
                  </a:lnTo>
                  <a:lnTo>
                    <a:pt x="15" y="106"/>
                  </a:lnTo>
                  <a:lnTo>
                    <a:pt x="14" y="111"/>
                  </a:lnTo>
                  <a:lnTo>
                    <a:pt x="13" y="116"/>
                  </a:lnTo>
                  <a:lnTo>
                    <a:pt x="16" y="117"/>
                  </a:lnTo>
                  <a:lnTo>
                    <a:pt x="19" y="118"/>
                  </a:lnTo>
                  <a:lnTo>
                    <a:pt x="21" y="120"/>
                  </a:lnTo>
                  <a:lnTo>
                    <a:pt x="22" y="124"/>
                  </a:lnTo>
                  <a:lnTo>
                    <a:pt x="22" y="130"/>
                  </a:lnTo>
                  <a:lnTo>
                    <a:pt x="29" y="126"/>
                  </a:lnTo>
                  <a:lnTo>
                    <a:pt x="33" y="123"/>
                  </a:lnTo>
                  <a:lnTo>
                    <a:pt x="36" y="120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1" y="111"/>
                  </a:lnTo>
                  <a:lnTo>
                    <a:pt x="44" y="110"/>
                  </a:lnTo>
                  <a:lnTo>
                    <a:pt x="49" y="109"/>
                  </a:lnTo>
                  <a:lnTo>
                    <a:pt x="67" y="109"/>
                  </a:lnTo>
                  <a:lnTo>
                    <a:pt x="68" y="100"/>
                  </a:lnTo>
                  <a:lnTo>
                    <a:pt x="70" y="89"/>
                  </a:lnTo>
                  <a:lnTo>
                    <a:pt x="71" y="80"/>
                  </a:lnTo>
                  <a:lnTo>
                    <a:pt x="71" y="70"/>
                  </a:lnTo>
                  <a:lnTo>
                    <a:pt x="69" y="47"/>
                  </a:lnTo>
                  <a:lnTo>
                    <a:pt x="76" y="47"/>
                  </a:lnTo>
                  <a:lnTo>
                    <a:pt x="78" y="37"/>
                  </a:lnTo>
                  <a:lnTo>
                    <a:pt x="67" y="21"/>
                  </a:lnTo>
                  <a:lnTo>
                    <a:pt x="67" y="12"/>
                  </a:lnTo>
                  <a:lnTo>
                    <a:pt x="56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38" y="10"/>
                  </a:lnTo>
                  <a:lnTo>
                    <a:pt x="35" y="13"/>
                  </a:lnTo>
                  <a:lnTo>
                    <a:pt x="31" y="15"/>
                  </a:lnTo>
                  <a:lnTo>
                    <a:pt x="24" y="20"/>
                  </a:lnTo>
                  <a:lnTo>
                    <a:pt x="18" y="21"/>
                  </a:lnTo>
                  <a:lnTo>
                    <a:pt x="4" y="2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4" name="Freeform 722"/>
            <p:cNvSpPr>
              <a:spLocks/>
            </p:cNvSpPr>
            <p:nvPr/>
          </p:nvSpPr>
          <p:spPr bwMode="auto">
            <a:xfrm>
              <a:off x="6291263" y="6057900"/>
              <a:ext cx="236537" cy="204788"/>
            </a:xfrm>
            <a:custGeom>
              <a:avLst/>
              <a:gdLst>
                <a:gd name="T0" fmla="*/ 158768565 w 103"/>
                <a:gd name="T1" fmla="*/ 173892190 h 89"/>
                <a:gd name="T2" fmla="*/ 191531289 w 103"/>
                <a:gd name="T3" fmla="*/ 224295494 h 89"/>
                <a:gd name="T4" fmla="*/ 191531289 w 103"/>
                <a:gd name="T5" fmla="*/ 211693874 h 89"/>
                <a:gd name="T6" fmla="*/ 194050644 w 103"/>
                <a:gd name="T7" fmla="*/ 201613213 h 89"/>
                <a:gd name="T8" fmla="*/ 199090941 w 103"/>
                <a:gd name="T9" fmla="*/ 199093842 h 89"/>
                <a:gd name="T10" fmla="*/ 201611883 w 103"/>
                <a:gd name="T11" fmla="*/ 196572883 h 89"/>
                <a:gd name="T12" fmla="*/ 206652181 w 103"/>
                <a:gd name="T13" fmla="*/ 194053512 h 89"/>
                <a:gd name="T14" fmla="*/ 214211832 w 103"/>
                <a:gd name="T15" fmla="*/ 194053512 h 89"/>
                <a:gd name="T16" fmla="*/ 221773072 w 103"/>
                <a:gd name="T17" fmla="*/ 194053512 h 89"/>
                <a:gd name="T18" fmla="*/ 241934260 w 103"/>
                <a:gd name="T19" fmla="*/ 199093842 h 89"/>
                <a:gd name="T20" fmla="*/ 259574506 w 103"/>
                <a:gd name="T21" fmla="*/ 206653544 h 89"/>
                <a:gd name="T22" fmla="*/ 257055151 w 103"/>
                <a:gd name="T23" fmla="*/ 189013181 h 89"/>
                <a:gd name="T24" fmla="*/ 246974557 w 103"/>
                <a:gd name="T25" fmla="*/ 173892190 h 89"/>
                <a:gd name="T26" fmla="*/ 236893963 w 103"/>
                <a:gd name="T27" fmla="*/ 158771199 h 89"/>
                <a:gd name="T28" fmla="*/ 224292427 w 103"/>
                <a:gd name="T29" fmla="*/ 143650208 h 89"/>
                <a:gd name="T30" fmla="*/ 214211832 w 103"/>
                <a:gd name="T31" fmla="*/ 131048589 h 89"/>
                <a:gd name="T32" fmla="*/ 204131238 w 103"/>
                <a:gd name="T33" fmla="*/ 115927598 h 89"/>
                <a:gd name="T34" fmla="*/ 194050644 w 103"/>
                <a:gd name="T35" fmla="*/ 100806607 h 89"/>
                <a:gd name="T36" fmla="*/ 191531289 w 103"/>
                <a:gd name="T37" fmla="*/ 83166244 h 89"/>
                <a:gd name="T38" fmla="*/ 194050644 w 103"/>
                <a:gd name="T39" fmla="*/ 75604955 h 89"/>
                <a:gd name="T40" fmla="*/ 199090941 w 103"/>
                <a:gd name="T41" fmla="*/ 73085584 h 89"/>
                <a:gd name="T42" fmla="*/ 206652181 w 103"/>
                <a:gd name="T43" fmla="*/ 73085584 h 89"/>
                <a:gd name="T44" fmla="*/ 214211832 w 103"/>
                <a:gd name="T45" fmla="*/ 73085584 h 89"/>
                <a:gd name="T46" fmla="*/ 221773072 w 103"/>
                <a:gd name="T47" fmla="*/ 73085584 h 89"/>
                <a:gd name="T48" fmla="*/ 231853666 w 103"/>
                <a:gd name="T49" fmla="*/ 73085584 h 89"/>
                <a:gd name="T50" fmla="*/ 236893963 w 103"/>
                <a:gd name="T51" fmla="*/ 75604955 h 89"/>
                <a:gd name="T52" fmla="*/ 241934260 w 103"/>
                <a:gd name="T53" fmla="*/ 78125914 h 89"/>
                <a:gd name="T54" fmla="*/ 259574506 w 103"/>
                <a:gd name="T55" fmla="*/ 83166244 h 89"/>
                <a:gd name="T56" fmla="*/ 221773072 w 103"/>
                <a:gd name="T57" fmla="*/ 35282312 h 89"/>
                <a:gd name="T58" fmla="*/ 181450695 w 103"/>
                <a:gd name="T59" fmla="*/ 22682280 h 89"/>
                <a:gd name="T60" fmla="*/ 63002920 w 103"/>
                <a:gd name="T61" fmla="*/ 0 h 89"/>
                <a:gd name="T62" fmla="*/ 55443268 w 103"/>
                <a:gd name="T63" fmla="*/ 32762941 h 89"/>
                <a:gd name="T64" fmla="*/ 17640246 w 103"/>
                <a:gd name="T65" fmla="*/ 35282312 h 89"/>
                <a:gd name="T66" fmla="*/ 0 w 103"/>
                <a:gd name="T67" fmla="*/ 73085584 h 89"/>
                <a:gd name="T68" fmla="*/ 12599949 w 103"/>
                <a:gd name="T69" fmla="*/ 75604955 h 89"/>
                <a:gd name="T70" fmla="*/ 25201485 w 103"/>
                <a:gd name="T71" fmla="*/ 83166244 h 89"/>
                <a:gd name="T72" fmla="*/ 37801434 w 103"/>
                <a:gd name="T73" fmla="*/ 90725946 h 89"/>
                <a:gd name="T74" fmla="*/ 50402971 w 103"/>
                <a:gd name="T75" fmla="*/ 100806607 h 89"/>
                <a:gd name="T76" fmla="*/ 65523862 w 103"/>
                <a:gd name="T77" fmla="*/ 110887267 h 89"/>
                <a:gd name="T78" fmla="*/ 73083514 w 103"/>
                <a:gd name="T79" fmla="*/ 123488887 h 89"/>
                <a:gd name="T80" fmla="*/ 80644753 w 103"/>
                <a:gd name="T81" fmla="*/ 136088919 h 89"/>
                <a:gd name="T82" fmla="*/ 80644753 w 103"/>
                <a:gd name="T83" fmla="*/ 148690539 h 89"/>
                <a:gd name="T84" fmla="*/ 80644753 w 103"/>
                <a:gd name="T85" fmla="*/ 158771199 h 89"/>
                <a:gd name="T86" fmla="*/ 78123811 w 103"/>
                <a:gd name="T87" fmla="*/ 173892190 h 89"/>
                <a:gd name="T88" fmla="*/ 95765645 w 103"/>
                <a:gd name="T89" fmla="*/ 214214833 h 89"/>
                <a:gd name="T90" fmla="*/ 110886536 w 103"/>
                <a:gd name="T91" fmla="*/ 219255163 h 89"/>
                <a:gd name="T92" fmla="*/ 108365594 w 103"/>
                <a:gd name="T93" fmla="*/ 206653544 h 89"/>
                <a:gd name="T94" fmla="*/ 105846239 w 103"/>
                <a:gd name="T95" fmla="*/ 194053512 h 89"/>
                <a:gd name="T96" fmla="*/ 105846239 w 103"/>
                <a:gd name="T97" fmla="*/ 183972851 h 89"/>
                <a:gd name="T98" fmla="*/ 105846239 w 103"/>
                <a:gd name="T99" fmla="*/ 178932521 h 89"/>
                <a:gd name="T100" fmla="*/ 108365594 w 103"/>
                <a:gd name="T101" fmla="*/ 176411562 h 89"/>
                <a:gd name="T102" fmla="*/ 115926833 w 103"/>
                <a:gd name="T103" fmla="*/ 173892190 h 89"/>
                <a:gd name="T104" fmla="*/ 123486485 w 103"/>
                <a:gd name="T105" fmla="*/ 173892190 h 89"/>
                <a:gd name="T106" fmla="*/ 158768565 w 103"/>
                <a:gd name="T107" fmla="*/ 173892190 h 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3" h="89">
                  <a:moveTo>
                    <a:pt x="63" y="69"/>
                  </a:moveTo>
                  <a:lnTo>
                    <a:pt x="76" y="89"/>
                  </a:lnTo>
                  <a:lnTo>
                    <a:pt x="76" y="84"/>
                  </a:lnTo>
                  <a:lnTo>
                    <a:pt x="77" y="80"/>
                  </a:lnTo>
                  <a:lnTo>
                    <a:pt x="79" y="79"/>
                  </a:lnTo>
                  <a:lnTo>
                    <a:pt x="80" y="78"/>
                  </a:lnTo>
                  <a:lnTo>
                    <a:pt x="82" y="77"/>
                  </a:lnTo>
                  <a:lnTo>
                    <a:pt x="85" y="77"/>
                  </a:lnTo>
                  <a:lnTo>
                    <a:pt x="88" y="77"/>
                  </a:lnTo>
                  <a:lnTo>
                    <a:pt x="96" y="79"/>
                  </a:lnTo>
                  <a:lnTo>
                    <a:pt x="103" y="82"/>
                  </a:lnTo>
                  <a:lnTo>
                    <a:pt x="102" y="75"/>
                  </a:lnTo>
                  <a:lnTo>
                    <a:pt x="98" y="69"/>
                  </a:lnTo>
                  <a:lnTo>
                    <a:pt x="94" y="63"/>
                  </a:lnTo>
                  <a:lnTo>
                    <a:pt x="89" y="57"/>
                  </a:lnTo>
                  <a:lnTo>
                    <a:pt x="85" y="52"/>
                  </a:lnTo>
                  <a:lnTo>
                    <a:pt x="81" y="46"/>
                  </a:lnTo>
                  <a:lnTo>
                    <a:pt x="77" y="40"/>
                  </a:lnTo>
                  <a:lnTo>
                    <a:pt x="76" y="33"/>
                  </a:lnTo>
                  <a:lnTo>
                    <a:pt x="77" y="30"/>
                  </a:lnTo>
                  <a:lnTo>
                    <a:pt x="79" y="29"/>
                  </a:lnTo>
                  <a:lnTo>
                    <a:pt x="82" y="29"/>
                  </a:lnTo>
                  <a:lnTo>
                    <a:pt x="85" y="29"/>
                  </a:lnTo>
                  <a:lnTo>
                    <a:pt x="88" y="29"/>
                  </a:lnTo>
                  <a:lnTo>
                    <a:pt x="92" y="29"/>
                  </a:lnTo>
                  <a:lnTo>
                    <a:pt x="94" y="30"/>
                  </a:lnTo>
                  <a:lnTo>
                    <a:pt x="96" y="31"/>
                  </a:lnTo>
                  <a:lnTo>
                    <a:pt x="103" y="33"/>
                  </a:lnTo>
                  <a:lnTo>
                    <a:pt x="88" y="14"/>
                  </a:lnTo>
                  <a:lnTo>
                    <a:pt x="72" y="9"/>
                  </a:lnTo>
                  <a:lnTo>
                    <a:pt x="25" y="0"/>
                  </a:lnTo>
                  <a:lnTo>
                    <a:pt x="22" y="13"/>
                  </a:lnTo>
                  <a:lnTo>
                    <a:pt x="7" y="14"/>
                  </a:lnTo>
                  <a:lnTo>
                    <a:pt x="0" y="29"/>
                  </a:lnTo>
                  <a:lnTo>
                    <a:pt x="5" y="30"/>
                  </a:lnTo>
                  <a:lnTo>
                    <a:pt x="10" y="33"/>
                  </a:lnTo>
                  <a:lnTo>
                    <a:pt x="15" y="36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9" y="49"/>
                  </a:lnTo>
                  <a:lnTo>
                    <a:pt x="32" y="54"/>
                  </a:lnTo>
                  <a:lnTo>
                    <a:pt x="32" y="59"/>
                  </a:lnTo>
                  <a:lnTo>
                    <a:pt x="32" y="63"/>
                  </a:lnTo>
                  <a:lnTo>
                    <a:pt x="31" y="69"/>
                  </a:lnTo>
                  <a:lnTo>
                    <a:pt x="38" y="85"/>
                  </a:lnTo>
                  <a:lnTo>
                    <a:pt x="44" y="87"/>
                  </a:lnTo>
                  <a:lnTo>
                    <a:pt x="43" y="82"/>
                  </a:lnTo>
                  <a:lnTo>
                    <a:pt x="42" y="77"/>
                  </a:lnTo>
                  <a:lnTo>
                    <a:pt x="42" y="73"/>
                  </a:lnTo>
                  <a:lnTo>
                    <a:pt x="42" y="71"/>
                  </a:lnTo>
                  <a:lnTo>
                    <a:pt x="43" y="70"/>
                  </a:lnTo>
                  <a:lnTo>
                    <a:pt x="46" y="69"/>
                  </a:lnTo>
                  <a:lnTo>
                    <a:pt x="49" y="69"/>
                  </a:lnTo>
                  <a:lnTo>
                    <a:pt x="63" y="69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5" name="Freeform 723"/>
            <p:cNvSpPr>
              <a:spLocks/>
            </p:cNvSpPr>
            <p:nvPr/>
          </p:nvSpPr>
          <p:spPr bwMode="auto">
            <a:xfrm>
              <a:off x="2806700" y="5227638"/>
              <a:ext cx="1335088" cy="1063625"/>
            </a:xfrm>
            <a:custGeom>
              <a:avLst/>
              <a:gdLst>
                <a:gd name="T0" fmla="*/ 1295359605 w 577"/>
                <a:gd name="T1" fmla="*/ 375504333 h 459"/>
                <a:gd name="T2" fmla="*/ 1234875888 w 577"/>
                <a:gd name="T3" fmla="*/ 330141489 h 459"/>
                <a:gd name="T4" fmla="*/ 1186992152 w 577"/>
                <a:gd name="T5" fmla="*/ 309980225 h 459"/>
                <a:gd name="T6" fmla="*/ 1159271242 w 577"/>
                <a:gd name="T7" fmla="*/ 315020541 h 459"/>
                <a:gd name="T8" fmla="*/ 1010581311 w 577"/>
                <a:gd name="T9" fmla="*/ 282257694 h 459"/>
                <a:gd name="T10" fmla="*/ 947578233 w 577"/>
                <a:gd name="T11" fmla="*/ 246975482 h 459"/>
                <a:gd name="T12" fmla="*/ 894654187 w 577"/>
                <a:gd name="T13" fmla="*/ 194052958 h 459"/>
                <a:gd name="T14" fmla="*/ 788807682 w 577"/>
                <a:gd name="T15" fmla="*/ 166330427 h 459"/>
                <a:gd name="T16" fmla="*/ 708162726 w 577"/>
                <a:gd name="T17" fmla="*/ 163811062 h 459"/>
                <a:gd name="T18" fmla="*/ 667840248 w 577"/>
                <a:gd name="T19" fmla="*/ 133569167 h 459"/>
                <a:gd name="T20" fmla="*/ 599796860 w 577"/>
                <a:gd name="T21" fmla="*/ 148690115 h 459"/>
                <a:gd name="T22" fmla="*/ 534272833 w 577"/>
                <a:gd name="T23" fmla="*/ 128528851 h 459"/>
                <a:gd name="T24" fmla="*/ 423386019 w 577"/>
                <a:gd name="T25" fmla="*/ 73085375 h 459"/>
                <a:gd name="T26" fmla="*/ 241934868 w 577"/>
                <a:gd name="T27" fmla="*/ 45362844 h 459"/>
                <a:gd name="T28" fmla="*/ 194051132 w 577"/>
                <a:gd name="T29" fmla="*/ 0 h 459"/>
                <a:gd name="T30" fmla="*/ 40322478 w 577"/>
                <a:gd name="T31" fmla="*/ 60483792 h 459"/>
                <a:gd name="T32" fmla="*/ 27720910 w 577"/>
                <a:gd name="T33" fmla="*/ 141128847 h 459"/>
                <a:gd name="T34" fmla="*/ 85685266 w 577"/>
                <a:gd name="T35" fmla="*/ 209173906 h 459"/>
                <a:gd name="T36" fmla="*/ 108365866 w 577"/>
                <a:gd name="T37" fmla="*/ 229335170 h 459"/>
                <a:gd name="T38" fmla="*/ 153728654 w 577"/>
                <a:gd name="T39" fmla="*/ 274698013 h 459"/>
                <a:gd name="T40" fmla="*/ 226813939 w 577"/>
                <a:gd name="T41" fmla="*/ 264617382 h 459"/>
                <a:gd name="T42" fmla="*/ 257055797 w 577"/>
                <a:gd name="T43" fmla="*/ 274698013 h 459"/>
                <a:gd name="T44" fmla="*/ 287297656 w 577"/>
                <a:gd name="T45" fmla="*/ 327620537 h 459"/>
                <a:gd name="T46" fmla="*/ 309978256 w 577"/>
                <a:gd name="T47" fmla="*/ 350302753 h 459"/>
                <a:gd name="T48" fmla="*/ 219252680 w 577"/>
                <a:gd name="T49" fmla="*/ 415826860 h 459"/>
                <a:gd name="T50" fmla="*/ 196572080 w 577"/>
                <a:gd name="T51" fmla="*/ 509071912 h 459"/>
                <a:gd name="T52" fmla="*/ 176410841 w 577"/>
                <a:gd name="T53" fmla="*/ 549394439 h 459"/>
                <a:gd name="T54" fmla="*/ 148688344 w 577"/>
                <a:gd name="T55" fmla="*/ 597278235 h 459"/>
                <a:gd name="T56" fmla="*/ 93244937 w 577"/>
                <a:gd name="T57" fmla="*/ 624999179 h 459"/>
                <a:gd name="T58" fmla="*/ 113406176 w 577"/>
                <a:gd name="T59" fmla="*/ 667842658 h 459"/>
                <a:gd name="T60" fmla="*/ 100806195 w 577"/>
                <a:gd name="T61" fmla="*/ 723286134 h 459"/>
                <a:gd name="T62" fmla="*/ 65524027 w 577"/>
                <a:gd name="T63" fmla="*/ 758568346 h 459"/>
                <a:gd name="T64" fmla="*/ 90725575 w 577"/>
                <a:gd name="T65" fmla="*/ 806450553 h 459"/>
                <a:gd name="T66" fmla="*/ 25201549 w 577"/>
                <a:gd name="T67" fmla="*/ 874495613 h 459"/>
                <a:gd name="T68" fmla="*/ 50403097 w 577"/>
                <a:gd name="T69" fmla="*/ 945060036 h 459"/>
                <a:gd name="T70" fmla="*/ 110886814 w 577"/>
                <a:gd name="T71" fmla="*/ 997982560 h 459"/>
                <a:gd name="T72" fmla="*/ 118446485 w 577"/>
                <a:gd name="T73" fmla="*/ 1038305087 h 459"/>
                <a:gd name="T74" fmla="*/ 133567415 w 577"/>
                <a:gd name="T75" fmla="*/ 1083667931 h 459"/>
                <a:gd name="T76" fmla="*/ 199091441 w 577"/>
                <a:gd name="T77" fmla="*/ 1151712990 h 459"/>
                <a:gd name="T78" fmla="*/ 252015487 w 577"/>
                <a:gd name="T79" fmla="*/ 1111390463 h 459"/>
                <a:gd name="T80" fmla="*/ 342741063 w 577"/>
                <a:gd name="T81" fmla="*/ 1093748563 h 459"/>
                <a:gd name="T82" fmla="*/ 498990665 w 577"/>
                <a:gd name="T83" fmla="*/ 1096269515 h 459"/>
                <a:gd name="T84" fmla="*/ 577114672 w 577"/>
                <a:gd name="T85" fmla="*/ 1103829195 h 459"/>
                <a:gd name="T86" fmla="*/ 607356531 w 577"/>
                <a:gd name="T87" fmla="*/ 1121471095 h 459"/>
                <a:gd name="T88" fmla="*/ 672880558 w 577"/>
                <a:gd name="T89" fmla="*/ 1121471095 h 459"/>
                <a:gd name="T90" fmla="*/ 720764294 w 577"/>
                <a:gd name="T91" fmla="*/ 1060987303 h 459"/>
                <a:gd name="T92" fmla="*/ 874492948 w 577"/>
                <a:gd name="T93" fmla="*/ 995463196 h 459"/>
                <a:gd name="T94" fmla="*/ 899694496 w 577"/>
                <a:gd name="T95" fmla="*/ 940019720 h 459"/>
                <a:gd name="T96" fmla="*/ 987900711 w 577"/>
                <a:gd name="T97" fmla="*/ 887095609 h 459"/>
                <a:gd name="T98" fmla="*/ 980339452 w 577"/>
                <a:gd name="T99" fmla="*/ 834173085 h 459"/>
                <a:gd name="T100" fmla="*/ 965218523 w 577"/>
                <a:gd name="T101" fmla="*/ 796369921 h 459"/>
                <a:gd name="T102" fmla="*/ 982860401 w 577"/>
                <a:gd name="T103" fmla="*/ 730845814 h 459"/>
                <a:gd name="T104" fmla="*/ 1091226267 w 577"/>
                <a:gd name="T105" fmla="*/ 627520131 h 459"/>
                <a:gd name="T106" fmla="*/ 1131548745 w 577"/>
                <a:gd name="T107" fmla="*/ 604837915 h 459"/>
                <a:gd name="T108" fmla="*/ 1227314630 w 577"/>
                <a:gd name="T109" fmla="*/ 531754127 h 459"/>
                <a:gd name="T110" fmla="*/ 1340722393 w 577"/>
                <a:gd name="T111" fmla="*/ 504031596 h 459"/>
                <a:gd name="T112" fmla="*/ 1439007640 w 577"/>
                <a:gd name="T113" fmla="*/ 466230020 h 459"/>
                <a:gd name="T114" fmla="*/ 1358362684 w 577"/>
                <a:gd name="T115" fmla="*/ 383064013 h 45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7" h="459">
                  <a:moveTo>
                    <a:pt x="539" y="152"/>
                  </a:moveTo>
                  <a:lnTo>
                    <a:pt x="531" y="153"/>
                  </a:lnTo>
                  <a:lnTo>
                    <a:pt x="523" y="153"/>
                  </a:lnTo>
                  <a:lnTo>
                    <a:pt x="514" y="149"/>
                  </a:lnTo>
                  <a:lnTo>
                    <a:pt x="500" y="144"/>
                  </a:lnTo>
                  <a:lnTo>
                    <a:pt x="498" y="139"/>
                  </a:lnTo>
                  <a:lnTo>
                    <a:pt x="494" y="135"/>
                  </a:lnTo>
                  <a:lnTo>
                    <a:pt x="490" y="131"/>
                  </a:lnTo>
                  <a:lnTo>
                    <a:pt x="484" y="127"/>
                  </a:lnTo>
                  <a:lnTo>
                    <a:pt x="478" y="125"/>
                  </a:lnTo>
                  <a:lnTo>
                    <a:pt x="473" y="123"/>
                  </a:lnTo>
                  <a:lnTo>
                    <a:pt x="471" y="123"/>
                  </a:lnTo>
                  <a:lnTo>
                    <a:pt x="469" y="123"/>
                  </a:lnTo>
                  <a:lnTo>
                    <a:pt x="468" y="123"/>
                  </a:lnTo>
                  <a:lnTo>
                    <a:pt x="467" y="125"/>
                  </a:lnTo>
                  <a:lnTo>
                    <a:pt x="460" y="125"/>
                  </a:lnTo>
                  <a:lnTo>
                    <a:pt x="418" y="123"/>
                  </a:lnTo>
                  <a:lnTo>
                    <a:pt x="417" y="116"/>
                  </a:lnTo>
                  <a:lnTo>
                    <a:pt x="408" y="116"/>
                  </a:lnTo>
                  <a:lnTo>
                    <a:pt x="401" y="112"/>
                  </a:lnTo>
                  <a:lnTo>
                    <a:pt x="394" y="109"/>
                  </a:lnTo>
                  <a:lnTo>
                    <a:pt x="388" y="105"/>
                  </a:lnTo>
                  <a:lnTo>
                    <a:pt x="382" y="101"/>
                  </a:lnTo>
                  <a:lnTo>
                    <a:pt x="376" y="98"/>
                  </a:lnTo>
                  <a:lnTo>
                    <a:pt x="368" y="95"/>
                  </a:lnTo>
                  <a:lnTo>
                    <a:pt x="361" y="94"/>
                  </a:lnTo>
                  <a:lnTo>
                    <a:pt x="363" y="80"/>
                  </a:lnTo>
                  <a:lnTo>
                    <a:pt x="355" y="77"/>
                  </a:lnTo>
                  <a:lnTo>
                    <a:pt x="348" y="74"/>
                  </a:lnTo>
                  <a:lnTo>
                    <a:pt x="339" y="73"/>
                  </a:lnTo>
                  <a:lnTo>
                    <a:pt x="330" y="72"/>
                  </a:lnTo>
                  <a:lnTo>
                    <a:pt x="313" y="66"/>
                  </a:lnTo>
                  <a:lnTo>
                    <a:pt x="303" y="62"/>
                  </a:lnTo>
                  <a:lnTo>
                    <a:pt x="297" y="64"/>
                  </a:lnTo>
                  <a:lnTo>
                    <a:pt x="292" y="65"/>
                  </a:lnTo>
                  <a:lnTo>
                    <a:pt x="281" y="65"/>
                  </a:lnTo>
                  <a:lnTo>
                    <a:pt x="276" y="64"/>
                  </a:lnTo>
                  <a:lnTo>
                    <a:pt x="272" y="62"/>
                  </a:lnTo>
                  <a:lnTo>
                    <a:pt x="268" y="57"/>
                  </a:lnTo>
                  <a:lnTo>
                    <a:pt x="265" y="53"/>
                  </a:lnTo>
                  <a:lnTo>
                    <a:pt x="258" y="55"/>
                  </a:lnTo>
                  <a:lnTo>
                    <a:pt x="252" y="57"/>
                  </a:lnTo>
                  <a:lnTo>
                    <a:pt x="245" y="59"/>
                  </a:lnTo>
                  <a:lnTo>
                    <a:pt x="238" y="59"/>
                  </a:lnTo>
                  <a:lnTo>
                    <a:pt x="230" y="57"/>
                  </a:lnTo>
                  <a:lnTo>
                    <a:pt x="224" y="56"/>
                  </a:lnTo>
                  <a:lnTo>
                    <a:pt x="218" y="53"/>
                  </a:lnTo>
                  <a:lnTo>
                    <a:pt x="212" y="51"/>
                  </a:lnTo>
                  <a:lnTo>
                    <a:pt x="200" y="44"/>
                  </a:lnTo>
                  <a:lnTo>
                    <a:pt x="191" y="38"/>
                  </a:lnTo>
                  <a:lnTo>
                    <a:pt x="173" y="38"/>
                  </a:lnTo>
                  <a:lnTo>
                    <a:pt x="168" y="29"/>
                  </a:lnTo>
                  <a:lnTo>
                    <a:pt x="168" y="33"/>
                  </a:lnTo>
                  <a:lnTo>
                    <a:pt x="101" y="24"/>
                  </a:lnTo>
                  <a:lnTo>
                    <a:pt x="99" y="21"/>
                  </a:lnTo>
                  <a:lnTo>
                    <a:pt x="96" y="18"/>
                  </a:lnTo>
                  <a:lnTo>
                    <a:pt x="92" y="14"/>
                  </a:lnTo>
                  <a:lnTo>
                    <a:pt x="88" y="11"/>
                  </a:lnTo>
                  <a:lnTo>
                    <a:pt x="81" y="5"/>
                  </a:lnTo>
                  <a:lnTo>
                    <a:pt x="77" y="0"/>
                  </a:lnTo>
                  <a:lnTo>
                    <a:pt x="52" y="9"/>
                  </a:lnTo>
                  <a:lnTo>
                    <a:pt x="48" y="23"/>
                  </a:lnTo>
                  <a:lnTo>
                    <a:pt x="19" y="16"/>
                  </a:lnTo>
                  <a:lnTo>
                    <a:pt x="16" y="24"/>
                  </a:lnTo>
                  <a:lnTo>
                    <a:pt x="4" y="23"/>
                  </a:lnTo>
                  <a:lnTo>
                    <a:pt x="6" y="34"/>
                  </a:lnTo>
                  <a:lnTo>
                    <a:pt x="7" y="46"/>
                  </a:lnTo>
                  <a:lnTo>
                    <a:pt x="11" y="56"/>
                  </a:lnTo>
                  <a:lnTo>
                    <a:pt x="16" y="65"/>
                  </a:lnTo>
                  <a:lnTo>
                    <a:pt x="15" y="75"/>
                  </a:lnTo>
                  <a:lnTo>
                    <a:pt x="11" y="83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40" y="85"/>
                  </a:lnTo>
                  <a:lnTo>
                    <a:pt x="41" y="88"/>
                  </a:lnTo>
                  <a:lnTo>
                    <a:pt x="43" y="91"/>
                  </a:lnTo>
                  <a:lnTo>
                    <a:pt x="41" y="96"/>
                  </a:lnTo>
                  <a:lnTo>
                    <a:pt x="38" y="101"/>
                  </a:lnTo>
                  <a:lnTo>
                    <a:pt x="58" y="102"/>
                  </a:lnTo>
                  <a:lnTo>
                    <a:pt x="61" y="109"/>
                  </a:lnTo>
                  <a:lnTo>
                    <a:pt x="76" y="104"/>
                  </a:lnTo>
                  <a:lnTo>
                    <a:pt x="85" y="101"/>
                  </a:lnTo>
                  <a:lnTo>
                    <a:pt x="87" y="102"/>
                  </a:lnTo>
                  <a:lnTo>
                    <a:pt x="90" y="105"/>
                  </a:lnTo>
                  <a:lnTo>
                    <a:pt x="92" y="106"/>
                  </a:lnTo>
                  <a:lnTo>
                    <a:pt x="95" y="108"/>
                  </a:lnTo>
                  <a:lnTo>
                    <a:pt x="99" y="109"/>
                  </a:lnTo>
                  <a:lnTo>
                    <a:pt x="102" y="109"/>
                  </a:lnTo>
                  <a:lnTo>
                    <a:pt x="112" y="109"/>
                  </a:lnTo>
                  <a:lnTo>
                    <a:pt x="113" y="116"/>
                  </a:lnTo>
                  <a:lnTo>
                    <a:pt x="114" y="123"/>
                  </a:lnTo>
                  <a:lnTo>
                    <a:pt x="114" y="130"/>
                  </a:lnTo>
                  <a:lnTo>
                    <a:pt x="117" y="131"/>
                  </a:lnTo>
                  <a:lnTo>
                    <a:pt x="120" y="133"/>
                  </a:lnTo>
                  <a:lnTo>
                    <a:pt x="122" y="136"/>
                  </a:lnTo>
                  <a:lnTo>
                    <a:pt x="123" y="139"/>
                  </a:lnTo>
                  <a:lnTo>
                    <a:pt x="123" y="143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87" y="165"/>
                  </a:lnTo>
                  <a:lnTo>
                    <a:pt x="87" y="172"/>
                  </a:lnTo>
                  <a:lnTo>
                    <a:pt x="85" y="180"/>
                  </a:lnTo>
                  <a:lnTo>
                    <a:pt x="82" y="190"/>
                  </a:lnTo>
                  <a:lnTo>
                    <a:pt x="78" y="202"/>
                  </a:lnTo>
                  <a:lnTo>
                    <a:pt x="75" y="209"/>
                  </a:lnTo>
                  <a:lnTo>
                    <a:pt x="67" y="209"/>
                  </a:lnTo>
                  <a:lnTo>
                    <a:pt x="70" y="214"/>
                  </a:lnTo>
                  <a:lnTo>
                    <a:pt x="70" y="218"/>
                  </a:lnTo>
                  <a:lnTo>
                    <a:pt x="67" y="225"/>
                  </a:lnTo>
                  <a:lnTo>
                    <a:pt x="67" y="233"/>
                  </a:lnTo>
                  <a:lnTo>
                    <a:pt x="63" y="235"/>
                  </a:lnTo>
                  <a:lnTo>
                    <a:pt x="59" y="237"/>
                  </a:lnTo>
                  <a:lnTo>
                    <a:pt x="55" y="239"/>
                  </a:lnTo>
                  <a:lnTo>
                    <a:pt x="48" y="240"/>
                  </a:lnTo>
                  <a:lnTo>
                    <a:pt x="34" y="240"/>
                  </a:lnTo>
                  <a:lnTo>
                    <a:pt x="37" y="248"/>
                  </a:lnTo>
                  <a:lnTo>
                    <a:pt x="39" y="257"/>
                  </a:lnTo>
                  <a:lnTo>
                    <a:pt x="40" y="260"/>
                  </a:lnTo>
                  <a:lnTo>
                    <a:pt x="43" y="263"/>
                  </a:lnTo>
                  <a:lnTo>
                    <a:pt x="45" y="265"/>
                  </a:lnTo>
                  <a:lnTo>
                    <a:pt x="48" y="267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0" y="287"/>
                  </a:lnTo>
                  <a:lnTo>
                    <a:pt x="36" y="290"/>
                  </a:lnTo>
                  <a:lnTo>
                    <a:pt x="32" y="294"/>
                  </a:lnTo>
                  <a:lnTo>
                    <a:pt x="29" y="297"/>
                  </a:lnTo>
                  <a:lnTo>
                    <a:pt x="26" y="301"/>
                  </a:lnTo>
                  <a:lnTo>
                    <a:pt x="25" y="306"/>
                  </a:lnTo>
                  <a:lnTo>
                    <a:pt x="26" y="313"/>
                  </a:lnTo>
                  <a:lnTo>
                    <a:pt x="27" y="320"/>
                  </a:lnTo>
                  <a:lnTo>
                    <a:pt x="36" y="320"/>
                  </a:lnTo>
                  <a:lnTo>
                    <a:pt x="36" y="324"/>
                  </a:lnTo>
                  <a:lnTo>
                    <a:pt x="32" y="329"/>
                  </a:lnTo>
                  <a:lnTo>
                    <a:pt x="22" y="338"/>
                  </a:lnTo>
                  <a:lnTo>
                    <a:pt x="10" y="347"/>
                  </a:lnTo>
                  <a:lnTo>
                    <a:pt x="2" y="355"/>
                  </a:lnTo>
                  <a:lnTo>
                    <a:pt x="0" y="372"/>
                  </a:lnTo>
                  <a:lnTo>
                    <a:pt x="11" y="373"/>
                  </a:lnTo>
                  <a:lnTo>
                    <a:pt x="20" y="375"/>
                  </a:lnTo>
                  <a:lnTo>
                    <a:pt x="26" y="378"/>
                  </a:lnTo>
                  <a:lnTo>
                    <a:pt x="33" y="384"/>
                  </a:lnTo>
                  <a:lnTo>
                    <a:pt x="37" y="388"/>
                  </a:lnTo>
                  <a:lnTo>
                    <a:pt x="44" y="396"/>
                  </a:lnTo>
                  <a:lnTo>
                    <a:pt x="50" y="403"/>
                  </a:lnTo>
                  <a:lnTo>
                    <a:pt x="52" y="408"/>
                  </a:lnTo>
                  <a:lnTo>
                    <a:pt x="49" y="410"/>
                  </a:lnTo>
                  <a:lnTo>
                    <a:pt x="47" y="412"/>
                  </a:lnTo>
                  <a:lnTo>
                    <a:pt x="48" y="417"/>
                  </a:lnTo>
                  <a:lnTo>
                    <a:pt x="50" y="423"/>
                  </a:lnTo>
                  <a:lnTo>
                    <a:pt x="52" y="426"/>
                  </a:lnTo>
                  <a:lnTo>
                    <a:pt x="53" y="430"/>
                  </a:lnTo>
                  <a:lnTo>
                    <a:pt x="54" y="434"/>
                  </a:lnTo>
                  <a:lnTo>
                    <a:pt x="54" y="440"/>
                  </a:lnTo>
                  <a:lnTo>
                    <a:pt x="77" y="459"/>
                  </a:lnTo>
                  <a:lnTo>
                    <a:pt x="79" y="457"/>
                  </a:lnTo>
                  <a:lnTo>
                    <a:pt x="90" y="447"/>
                  </a:lnTo>
                  <a:lnTo>
                    <a:pt x="88" y="445"/>
                  </a:lnTo>
                  <a:lnTo>
                    <a:pt x="95" y="443"/>
                  </a:lnTo>
                  <a:lnTo>
                    <a:pt x="100" y="441"/>
                  </a:lnTo>
                  <a:lnTo>
                    <a:pt x="107" y="439"/>
                  </a:lnTo>
                  <a:lnTo>
                    <a:pt x="119" y="438"/>
                  </a:lnTo>
                  <a:lnTo>
                    <a:pt x="129" y="437"/>
                  </a:lnTo>
                  <a:lnTo>
                    <a:pt x="136" y="434"/>
                  </a:lnTo>
                  <a:lnTo>
                    <a:pt x="141" y="431"/>
                  </a:lnTo>
                  <a:lnTo>
                    <a:pt x="144" y="430"/>
                  </a:lnTo>
                  <a:lnTo>
                    <a:pt x="164" y="430"/>
                  </a:lnTo>
                  <a:lnTo>
                    <a:pt x="198" y="435"/>
                  </a:lnTo>
                  <a:lnTo>
                    <a:pt x="206" y="438"/>
                  </a:lnTo>
                  <a:lnTo>
                    <a:pt x="217" y="438"/>
                  </a:lnTo>
                  <a:lnTo>
                    <a:pt x="225" y="438"/>
                  </a:lnTo>
                  <a:lnTo>
                    <a:pt x="229" y="438"/>
                  </a:lnTo>
                  <a:lnTo>
                    <a:pt x="232" y="439"/>
                  </a:lnTo>
                  <a:lnTo>
                    <a:pt x="236" y="441"/>
                  </a:lnTo>
                  <a:lnTo>
                    <a:pt x="238" y="445"/>
                  </a:lnTo>
                  <a:lnTo>
                    <a:pt x="241" y="445"/>
                  </a:lnTo>
                  <a:lnTo>
                    <a:pt x="241" y="440"/>
                  </a:lnTo>
                  <a:lnTo>
                    <a:pt x="251" y="440"/>
                  </a:lnTo>
                  <a:lnTo>
                    <a:pt x="258" y="441"/>
                  </a:lnTo>
                  <a:lnTo>
                    <a:pt x="267" y="445"/>
                  </a:lnTo>
                  <a:lnTo>
                    <a:pt x="272" y="436"/>
                  </a:lnTo>
                  <a:lnTo>
                    <a:pt x="277" y="430"/>
                  </a:lnTo>
                  <a:lnTo>
                    <a:pt x="281" y="425"/>
                  </a:lnTo>
                  <a:lnTo>
                    <a:pt x="286" y="421"/>
                  </a:lnTo>
                  <a:lnTo>
                    <a:pt x="299" y="414"/>
                  </a:lnTo>
                  <a:lnTo>
                    <a:pt x="314" y="406"/>
                  </a:lnTo>
                  <a:lnTo>
                    <a:pt x="341" y="406"/>
                  </a:lnTo>
                  <a:lnTo>
                    <a:pt x="347" y="395"/>
                  </a:lnTo>
                  <a:lnTo>
                    <a:pt x="349" y="385"/>
                  </a:lnTo>
                  <a:lnTo>
                    <a:pt x="350" y="380"/>
                  </a:lnTo>
                  <a:lnTo>
                    <a:pt x="353" y="377"/>
                  </a:lnTo>
                  <a:lnTo>
                    <a:pt x="357" y="373"/>
                  </a:lnTo>
                  <a:lnTo>
                    <a:pt x="363" y="371"/>
                  </a:lnTo>
                  <a:lnTo>
                    <a:pt x="370" y="366"/>
                  </a:lnTo>
                  <a:lnTo>
                    <a:pt x="382" y="358"/>
                  </a:lnTo>
                  <a:lnTo>
                    <a:pt x="392" y="352"/>
                  </a:lnTo>
                  <a:lnTo>
                    <a:pt x="397" y="348"/>
                  </a:lnTo>
                  <a:lnTo>
                    <a:pt x="391" y="343"/>
                  </a:lnTo>
                  <a:lnTo>
                    <a:pt x="391" y="333"/>
                  </a:lnTo>
                  <a:lnTo>
                    <a:pt x="389" y="331"/>
                  </a:lnTo>
                  <a:lnTo>
                    <a:pt x="387" y="329"/>
                  </a:lnTo>
                  <a:lnTo>
                    <a:pt x="385" y="326"/>
                  </a:lnTo>
                  <a:lnTo>
                    <a:pt x="384" y="323"/>
                  </a:lnTo>
                  <a:lnTo>
                    <a:pt x="383" y="316"/>
                  </a:lnTo>
                  <a:lnTo>
                    <a:pt x="382" y="308"/>
                  </a:lnTo>
                  <a:lnTo>
                    <a:pt x="382" y="301"/>
                  </a:lnTo>
                  <a:lnTo>
                    <a:pt x="384" y="297"/>
                  </a:lnTo>
                  <a:lnTo>
                    <a:pt x="390" y="290"/>
                  </a:lnTo>
                  <a:lnTo>
                    <a:pt x="400" y="279"/>
                  </a:lnTo>
                  <a:lnTo>
                    <a:pt x="410" y="269"/>
                  </a:lnTo>
                  <a:lnTo>
                    <a:pt x="421" y="259"/>
                  </a:lnTo>
                  <a:lnTo>
                    <a:pt x="433" y="249"/>
                  </a:lnTo>
                  <a:lnTo>
                    <a:pt x="438" y="245"/>
                  </a:lnTo>
                  <a:lnTo>
                    <a:pt x="442" y="243"/>
                  </a:lnTo>
                  <a:lnTo>
                    <a:pt x="446" y="241"/>
                  </a:lnTo>
                  <a:lnTo>
                    <a:pt x="449" y="240"/>
                  </a:lnTo>
                  <a:lnTo>
                    <a:pt x="447" y="237"/>
                  </a:lnTo>
                  <a:lnTo>
                    <a:pt x="446" y="233"/>
                  </a:lnTo>
                  <a:lnTo>
                    <a:pt x="446" y="227"/>
                  </a:lnTo>
                  <a:lnTo>
                    <a:pt x="487" y="211"/>
                  </a:lnTo>
                  <a:lnTo>
                    <a:pt x="502" y="210"/>
                  </a:lnTo>
                  <a:lnTo>
                    <a:pt x="513" y="208"/>
                  </a:lnTo>
                  <a:lnTo>
                    <a:pt x="522" y="205"/>
                  </a:lnTo>
                  <a:lnTo>
                    <a:pt x="532" y="200"/>
                  </a:lnTo>
                  <a:lnTo>
                    <a:pt x="540" y="196"/>
                  </a:lnTo>
                  <a:lnTo>
                    <a:pt x="552" y="192"/>
                  </a:lnTo>
                  <a:lnTo>
                    <a:pt x="565" y="188"/>
                  </a:lnTo>
                  <a:lnTo>
                    <a:pt x="571" y="185"/>
                  </a:lnTo>
                  <a:lnTo>
                    <a:pt x="577" y="153"/>
                  </a:lnTo>
                  <a:lnTo>
                    <a:pt x="546" y="157"/>
                  </a:lnTo>
                  <a:lnTo>
                    <a:pt x="539" y="157"/>
                  </a:lnTo>
                  <a:lnTo>
                    <a:pt x="539" y="15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6" name="Freeform 724"/>
            <p:cNvSpPr>
              <a:spLocks/>
            </p:cNvSpPr>
            <p:nvPr/>
          </p:nvSpPr>
          <p:spPr bwMode="auto">
            <a:xfrm>
              <a:off x="5233988" y="6153150"/>
              <a:ext cx="342900" cy="192088"/>
            </a:xfrm>
            <a:custGeom>
              <a:avLst/>
              <a:gdLst>
                <a:gd name="T0" fmla="*/ 2147483647 w 148"/>
                <a:gd name="T1" fmla="*/ 2147483647 h 83"/>
                <a:gd name="T2" fmla="*/ 2147483647 w 148"/>
                <a:gd name="T3" fmla="*/ 2147483647 h 83"/>
                <a:gd name="T4" fmla="*/ 2147483647 w 148"/>
                <a:gd name="T5" fmla="*/ 2147483647 h 83"/>
                <a:gd name="T6" fmla="*/ 2147483647 w 148"/>
                <a:gd name="T7" fmla="*/ 2147483647 h 83"/>
                <a:gd name="T8" fmla="*/ 2147483647 w 148"/>
                <a:gd name="T9" fmla="*/ 2147483647 h 83"/>
                <a:gd name="T10" fmla="*/ 2147483647 w 148"/>
                <a:gd name="T11" fmla="*/ 2147483647 h 83"/>
                <a:gd name="T12" fmla="*/ 2147483647 w 148"/>
                <a:gd name="T13" fmla="*/ 0 h 83"/>
                <a:gd name="T14" fmla="*/ 2147483647 w 148"/>
                <a:gd name="T15" fmla="*/ 2147483647 h 83"/>
                <a:gd name="T16" fmla="*/ 2147483647 w 148"/>
                <a:gd name="T17" fmla="*/ 2147483647 h 83"/>
                <a:gd name="T18" fmla="*/ 2147483647 w 148"/>
                <a:gd name="T19" fmla="*/ 2147483647 h 83"/>
                <a:gd name="T20" fmla="*/ 2147483647 w 148"/>
                <a:gd name="T21" fmla="*/ 2147483647 h 83"/>
                <a:gd name="T22" fmla="*/ 2147483647 w 148"/>
                <a:gd name="T23" fmla="*/ 2147483647 h 83"/>
                <a:gd name="T24" fmla="*/ 2147483647 w 148"/>
                <a:gd name="T25" fmla="*/ 2147483647 h 83"/>
                <a:gd name="T26" fmla="*/ 2147483647 w 148"/>
                <a:gd name="T27" fmla="*/ 2147483647 h 83"/>
                <a:gd name="T28" fmla="*/ 2147483647 w 148"/>
                <a:gd name="T29" fmla="*/ 2147483647 h 83"/>
                <a:gd name="T30" fmla="*/ 2147483647 w 148"/>
                <a:gd name="T31" fmla="*/ 2147483647 h 83"/>
                <a:gd name="T32" fmla="*/ 2147483647 w 148"/>
                <a:gd name="T33" fmla="*/ 2147483647 h 83"/>
                <a:gd name="T34" fmla="*/ 2147483647 w 148"/>
                <a:gd name="T35" fmla="*/ 2147483647 h 83"/>
                <a:gd name="T36" fmla="*/ 2147483647 w 148"/>
                <a:gd name="T37" fmla="*/ 2147483647 h 83"/>
                <a:gd name="T38" fmla="*/ 2147483647 w 148"/>
                <a:gd name="T39" fmla="*/ 2147483647 h 83"/>
                <a:gd name="T40" fmla="*/ 2147483647 w 148"/>
                <a:gd name="T41" fmla="*/ 2147483647 h 83"/>
                <a:gd name="T42" fmla="*/ 2147483647 w 148"/>
                <a:gd name="T43" fmla="*/ 2147483647 h 83"/>
                <a:gd name="T44" fmla="*/ 2147483647 w 148"/>
                <a:gd name="T45" fmla="*/ 2147483647 h 83"/>
                <a:gd name="T46" fmla="*/ 2147483647 w 148"/>
                <a:gd name="T47" fmla="*/ 2147483647 h 83"/>
                <a:gd name="T48" fmla="*/ 2147483647 w 148"/>
                <a:gd name="T49" fmla="*/ 2147483647 h 83"/>
                <a:gd name="T50" fmla="*/ 2147483647 w 148"/>
                <a:gd name="T51" fmla="*/ 2147483647 h 83"/>
                <a:gd name="T52" fmla="*/ 2147483647 w 148"/>
                <a:gd name="T53" fmla="*/ 2147483647 h 83"/>
                <a:gd name="T54" fmla="*/ 2147483647 w 148"/>
                <a:gd name="T55" fmla="*/ 2147483647 h 83"/>
                <a:gd name="T56" fmla="*/ 2147483647 w 148"/>
                <a:gd name="T57" fmla="*/ 2147483647 h 83"/>
                <a:gd name="T58" fmla="*/ 2147483647 w 148"/>
                <a:gd name="T59" fmla="*/ 2147483647 h 83"/>
                <a:gd name="T60" fmla="*/ 0 w 148"/>
                <a:gd name="T61" fmla="*/ 2147483647 h 83"/>
                <a:gd name="T62" fmla="*/ 2147483647 w 148"/>
                <a:gd name="T63" fmla="*/ 2147483647 h 83"/>
                <a:gd name="T64" fmla="*/ 2147483647 w 148"/>
                <a:gd name="T65" fmla="*/ 2147483647 h 83"/>
                <a:gd name="T66" fmla="*/ 2147483647 w 148"/>
                <a:gd name="T67" fmla="*/ 2147483647 h 83"/>
                <a:gd name="T68" fmla="*/ 2147483647 w 148"/>
                <a:gd name="T69" fmla="*/ 2147483647 h 83"/>
                <a:gd name="T70" fmla="*/ 2147483647 w 148"/>
                <a:gd name="T71" fmla="*/ 2147483647 h 83"/>
                <a:gd name="T72" fmla="*/ 2147483647 w 148"/>
                <a:gd name="T73" fmla="*/ 2147483647 h 83"/>
                <a:gd name="T74" fmla="*/ 2147483647 w 148"/>
                <a:gd name="T75" fmla="*/ 2147483647 h 83"/>
                <a:gd name="T76" fmla="*/ 2147483647 w 148"/>
                <a:gd name="T77" fmla="*/ 2147483647 h 83"/>
                <a:gd name="T78" fmla="*/ 2147483647 w 148"/>
                <a:gd name="T79" fmla="*/ 2147483647 h 83"/>
                <a:gd name="T80" fmla="*/ 2147483647 w 148"/>
                <a:gd name="T81" fmla="*/ 2147483647 h 83"/>
                <a:gd name="T82" fmla="*/ 2147483647 w 148"/>
                <a:gd name="T83" fmla="*/ 2147483647 h 83"/>
                <a:gd name="T84" fmla="*/ 2147483647 w 148"/>
                <a:gd name="T85" fmla="*/ 2147483647 h 83"/>
                <a:gd name="T86" fmla="*/ 2147483647 w 148"/>
                <a:gd name="T87" fmla="*/ 2147483647 h 83"/>
                <a:gd name="T88" fmla="*/ 2147483647 w 148"/>
                <a:gd name="T89" fmla="*/ 2147483647 h 83"/>
                <a:gd name="T90" fmla="*/ 2147483647 w 148"/>
                <a:gd name="T91" fmla="*/ 2147483647 h 83"/>
                <a:gd name="T92" fmla="*/ 2147483647 w 148"/>
                <a:gd name="T93" fmla="*/ 2147483647 h 83"/>
                <a:gd name="T94" fmla="*/ 2147483647 w 148"/>
                <a:gd name="T95" fmla="*/ 2147483647 h 83"/>
                <a:gd name="T96" fmla="*/ 2147483647 w 148"/>
                <a:gd name="T97" fmla="*/ 2147483647 h 83"/>
                <a:gd name="T98" fmla="*/ 2147483647 w 148"/>
                <a:gd name="T99" fmla="*/ 2147483647 h 8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8" h="83">
                  <a:moveTo>
                    <a:pt x="131" y="32"/>
                  </a:moveTo>
                  <a:lnTo>
                    <a:pt x="134" y="28"/>
                  </a:lnTo>
                  <a:lnTo>
                    <a:pt x="140" y="18"/>
                  </a:lnTo>
                  <a:lnTo>
                    <a:pt x="143" y="14"/>
                  </a:lnTo>
                  <a:lnTo>
                    <a:pt x="145" y="9"/>
                  </a:lnTo>
                  <a:lnTo>
                    <a:pt x="147" y="4"/>
                  </a:lnTo>
                  <a:lnTo>
                    <a:pt x="148" y="0"/>
                  </a:lnTo>
                  <a:lnTo>
                    <a:pt x="144" y="3"/>
                  </a:lnTo>
                  <a:lnTo>
                    <a:pt x="140" y="6"/>
                  </a:lnTo>
                  <a:lnTo>
                    <a:pt x="136" y="8"/>
                  </a:lnTo>
                  <a:lnTo>
                    <a:pt x="131" y="9"/>
                  </a:lnTo>
                  <a:lnTo>
                    <a:pt x="127" y="8"/>
                  </a:lnTo>
                  <a:lnTo>
                    <a:pt x="119" y="7"/>
                  </a:lnTo>
                  <a:lnTo>
                    <a:pt x="118" y="10"/>
                  </a:lnTo>
                  <a:lnTo>
                    <a:pt x="116" y="11"/>
                  </a:lnTo>
                  <a:lnTo>
                    <a:pt x="112" y="13"/>
                  </a:lnTo>
                  <a:lnTo>
                    <a:pt x="109" y="13"/>
                  </a:lnTo>
                  <a:lnTo>
                    <a:pt x="100" y="14"/>
                  </a:lnTo>
                  <a:lnTo>
                    <a:pt x="90" y="15"/>
                  </a:lnTo>
                  <a:lnTo>
                    <a:pt x="73" y="20"/>
                  </a:lnTo>
                  <a:lnTo>
                    <a:pt x="61" y="23"/>
                  </a:lnTo>
                  <a:lnTo>
                    <a:pt x="55" y="18"/>
                  </a:lnTo>
                  <a:lnTo>
                    <a:pt x="48" y="13"/>
                  </a:lnTo>
                  <a:lnTo>
                    <a:pt x="32" y="13"/>
                  </a:lnTo>
                  <a:lnTo>
                    <a:pt x="31" y="15"/>
                  </a:lnTo>
                  <a:lnTo>
                    <a:pt x="28" y="17"/>
                  </a:lnTo>
                  <a:lnTo>
                    <a:pt x="25" y="18"/>
                  </a:lnTo>
                  <a:lnTo>
                    <a:pt x="21" y="18"/>
                  </a:lnTo>
                  <a:lnTo>
                    <a:pt x="17" y="17"/>
                  </a:lnTo>
                  <a:lnTo>
                    <a:pt x="12" y="13"/>
                  </a:lnTo>
                  <a:lnTo>
                    <a:pt x="0" y="26"/>
                  </a:lnTo>
                  <a:lnTo>
                    <a:pt x="4" y="31"/>
                  </a:lnTo>
                  <a:lnTo>
                    <a:pt x="8" y="36"/>
                  </a:lnTo>
                  <a:lnTo>
                    <a:pt x="15" y="39"/>
                  </a:lnTo>
                  <a:lnTo>
                    <a:pt x="20" y="41"/>
                  </a:lnTo>
                  <a:lnTo>
                    <a:pt x="33" y="46"/>
                  </a:lnTo>
                  <a:lnTo>
                    <a:pt x="46" y="53"/>
                  </a:lnTo>
                  <a:lnTo>
                    <a:pt x="61" y="60"/>
                  </a:lnTo>
                  <a:lnTo>
                    <a:pt x="72" y="63"/>
                  </a:lnTo>
                  <a:lnTo>
                    <a:pt x="83" y="65"/>
                  </a:lnTo>
                  <a:lnTo>
                    <a:pt x="102" y="68"/>
                  </a:lnTo>
                  <a:lnTo>
                    <a:pt x="101" y="69"/>
                  </a:lnTo>
                  <a:lnTo>
                    <a:pt x="114" y="83"/>
                  </a:lnTo>
                  <a:lnTo>
                    <a:pt x="137" y="83"/>
                  </a:lnTo>
                  <a:lnTo>
                    <a:pt x="137" y="75"/>
                  </a:lnTo>
                  <a:lnTo>
                    <a:pt x="142" y="75"/>
                  </a:lnTo>
                  <a:lnTo>
                    <a:pt x="144" y="66"/>
                  </a:lnTo>
                  <a:lnTo>
                    <a:pt x="137" y="58"/>
                  </a:lnTo>
                  <a:lnTo>
                    <a:pt x="134" y="44"/>
                  </a:lnTo>
                  <a:lnTo>
                    <a:pt x="131" y="32"/>
                  </a:lnTo>
                  <a:close/>
                </a:path>
              </a:pathLst>
            </a:cu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AT"/>
            </a:p>
          </p:txBody>
        </p:sp>
        <p:sp>
          <p:nvSpPr>
            <p:cNvPr id="107" name="Freeform 725"/>
            <p:cNvSpPr>
              <a:spLocks noChangeAspect="1"/>
            </p:cNvSpPr>
            <p:nvPr/>
          </p:nvSpPr>
          <p:spPr bwMode="auto">
            <a:xfrm rot="21128801">
              <a:off x="7661275" y="6137275"/>
              <a:ext cx="238125" cy="130175"/>
            </a:xfrm>
            <a:custGeom>
              <a:avLst/>
              <a:gdLst>
                <a:gd name="T0" fmla="*/ 0 w 768"/>
                <a:gd name="T1" fmla="*/ 0 h 475"/>
                <a:gd name="T2" fmla="*/ 0 w 768"/>
                <a:gd name="T3" fmla="*/ 0 h 475"/>
                <a:gd name="T4" fmla="*/ 0 w 768"/>
                <a:gd name="T5" fmla="*/ 0 h 475"/>
                <a:gd name="T6" fmla="*/ 0 w 768"/>
                <a:gd name="T7" fmla="*/ 0 h 475"/>
                <a:gd name="T8" fmla="*/ 0 w 768"/>
                <a:gd name="T9" fmla="*/ 0 h 475"/>
                <a:gd name="T10" fmla="*/ 0 w 768"/>
                <a:gd name="T11" fmla="*/ 0 h 475"/>
                <a:gd name="T12" fmla="*/ 0 w 768"/>
                <a:gd name="T13" fmla="*/ 0 h 475"/>
                <a:gd name="T14" fmla="*/ 0 w 768"/>
                <a:gd name="T15" fmla="*/ 0 h 475"/>
                <a:gd name="T16" fmla="*/ 0 w 768"/>
                <a:gd name="T17" fmla="*/ 0 h 475"/>
                <a:gd name="T18" fmla="*/ 0 w 768"/>
                <a:gd name="T19" fmla="*/ 0 h 475"/>
                <a:gd name="T20" fmla="*/ 0 w 768"/>
                <a:gd name="T21" fmla="*/ 0 h 475"/>
                <a:gd name="T22" fmla="*/ 0 w 768"/>
                <a:gd name="T23" fmla="*/ 0 h 475"/>
                <a:gd name="T24" fmla="*/ 0 w 768"/>
                <a:gd name="T25" fmla="*/ 0 h 475"/>
                <a:gd name="T26" fmla="*/ 0 w 768"/>
                <a:gd name="T27" fmla="*/ 0 h 475"/>
                <a:gd name="T28" fmla="*/ 0 w 768"/>
                <a:gd name="T29" fmla="*/ 0 h 475"/>
                <a:gd name="T30" fmla="*/ 0 w 768"/>
                <a:gd name="T31" fmla="*/ 0 h 475"/>
                <a:gd name="T32" fmla="*/ 0 w 768"/>
                <a:gd name="T33" fmla="*/ 0 h 475"/>
                <a:gd name="T34" fmla="*/ 0 w 768"/>
                <a:gd name="T35" fmla="*/ 0 h 475"/>
                <a:gd name="T36" fmla="*/ 0 w 768"/>
                <a:gd name="T37" fmla="*/ 0 h 475"/>
                <a:gd name="T38" fmla="*/ 0 w 768"/>
                <a:gd name="T39" fmla="*/ 0 h 475"/>
                <a:gd name="T40" fmla="*/ 0 w 768"/>
                <a:gd name="T41" fmla="*/ 0 h 475"/>
                <a:gd name="T42" fmla="*/ 0 w 768"/>
                <a:gd name="T43" fmla="*/ 0 h 475"/>
                <a:gd name="T44" fmla="*/ 0 w 768"/>
                <a:gd name="T45" fmla="*/ 0 h 475"/>
                <a:gd name="T46" fmla="*/ 0 w 768"/>
                <a:gd name="T47" fmla="*/ 0 h 475"/>
                <a:gd name="T48" fmla="*/ 0 w 768"/>
                <a:gd name="T49" fmla="*/ 0 h 475"/>
                <a:gd name="T50" fmla="*/ 0 w 768"/>
                <a:gd name="T51" fmla="*/ 0 h 475"/>
                <a:gd name="T52" fmla="*/ 0 w 768"/>
                <a:gd name="T53" fmla="*/ 0 h 475"/>
                <a:gd name="T54" fmla="*/ 0 w 768"/>
                <a:gd name="T55" fmla="*/ 0 h 475"/>
                <a:gd name="T56" fmla="*/ 0 w 768"/>
                <a:gd name="T57" fmla="*/ 0 h 475"/>
                <a:gd name="T58" fmla="*/ 0 w 768"/>
                <a:gd name="T59" fmla="*/ 0 h 475"/>
                <a:gd name="T60" fmla="*/ 0 w 768"/>
                <a:gd name="T61" fmla="*/ 0 h 475"/>
                <a:gd name="T62" fmla="*/ 0 w 768"/>
                <a:gd name="T63" fmla="*/ 0 h 475"/>
                <a:gd name="T64" fmla="*/ 0 w 768"/>
                <a:gd name="T65" fmla="*/ 0 h 475"/>
                <a:gd name="T66" fmla="*/ 0 w 768"/>
                <a:gd name="T67" fmla="*/ 0 h 475"/>
                <a:gd name="T68" fmla="*/ 0 w 768"/>
                <a:gd name="T69" fmla="*/ 0 h 475"/>
                <a:gd name="T70" fmla="*/ 0 w 768"/>
                <a:gd name="T71" fmla="*/ 0 h 475"/>
                <a:gd name="T72" fmla="*/ 0 w 768"/>
                <a:gd name="T73" fmla="*/ 0 h 475"/>
                <a:gd name="T74" fmla="*/ 0 w 768"/>
                <a:gd name="T75" fmla="*/ 0 h 475"/>
                <a:gd name="T76" fmla="*/ 0 w 768"/>
                <a:gd name="T77" fmla="*/ 0 h 475"/>
                <a:gd name="T78" fmla="*/ 0 w 768"/>
                <a:gd name="T79" fmla="*/ 0 h 475"/>
                <a:gd name="T80" fmla="*/ 0 w 768"/>
                <a:gd name="T81" fmla="*/ 0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68" h="475">
                  <a:moveTo>
                    <a:pt x="6" y="249"/>
                  </a:moveTo>
                  <a:lnTo>
                    <a:pt x="43" y="279"/>
                  </a:lnTo>
                  <a:lnTo>
                    <a:pt x="87" y="237"/>
                  </a:lnTo>
                  <a:lnTo>
                    <a:pt x="133" y="219"/>
                  </a:lnTo>
                  <a:lnTo>
                    <a:pt x="198" y="235"/>
                  </a:lnTo>
                  <a:lnTo>
                    <a:pt x="219" y="129"/>
                  </a:lnTo>
                  <a:lnTo>
                    <a:pt x="256" y="150"/>
                  </a:lnTo>
                  <a:lnTo>
                    <a:pt x="400" y="154"/>
                  </a:lnTo>
                  <a:lnTo>
                    <a:pt x="534" y="121"/>
                  </a:lnTo>
                  <a:lnTo>
                    <a:pt x="625" y="67"/>
                  </a:lnTo>
                  <a:lnTo>
                    <a:pt x="669" y="51"/>
                  </a:lnTo>
                  <a:lnTo>
                    <a:pt x="760" y="0"/>
                  </a:lnTo>
                  <a:lnTo>
                    <a:pt x="768" y="27"/>
                  </a:lnTo>
                  <a:lnTo>
                    <a:pt x="745" y="40"/>
                  </a:lnTo>
                  <a:lnTo>
                    <a:pt x="724" y="51"/>
                  </a:lnTo>
                  <a:lnTo>
                    <a:pt x="682" y="90"/>
                  </a:lnTo>
                  <a:lnTo>
                    <a:pt x="606" y="133"/>
                  </a:lnTo>
                  <a:lnTo>
                    <a:pt x="606" y="162"/>
                  </a:lnTo>
                  <a:lnTo>
                    <a:pt x="564" y="166"/>
                  </a:lnTo>
                  <a:lnTo>
                    <a:pt x="546" y="213"/>
                  </a:lnTo>
                  <a:lnTo>
                    <a:pt x="589" y="277"/>
                  </a:lnTo>
                  <a:lnTo>
                    <a:pt x="613" y="315"/>
                  </a:lnTo>
                  <a:lnTo>
                    <a:pt x="553" y="304"/>
                  </a:lnTo>
                  <a:lnTo>
                    <a:pt x="532" y="325"/>
                  </a:lnTo>
                  <a:lnTo>
                    <a:pt x="510" y="304"/>
                  </a:lnTo>
                  <a:lnTo>
                    <a:pt x="465" y="309"/>
                  </a:lnTo>
                  <a:lnTo>
                    <a:pt x="450" y="378"/>
                  </a:lnTo>
                  <a:lnTo>
                    <a:pt x="432" y="375"/>
                  </a:lnTo>
                  <a:lnTo>
                    <a:pt x="346" y="418"/>
                  </a:lnTo>
                  <a:lnTo>
                    <a:pt x="300" y="414"/>
                  </a:lnTo>
                  <a:lnTo>
                    <a:pt x="250" y="432"/>
                  </a:lnTo>
                  <a:lnTo>
                    <a:pt x="264" y="472"/>
                  </a:lnTo>
                  <a:lnTo>
                    <a:pt x="237" y="475"/>
                  </a:lnTo>
                  <a:lnTo>
                    <a:pt x="205" y="436"/>
                  </a:lnTo>
                  <a:lnTo>
                    <a:pt x="150" y="444"/>
                  </a:lnTo>
                  <a:lnTo>
                    <a:pt x="55" y="409"/>
                  </a:lnTo>
                  <a:lnTo>
                    <a:pt x="33" y="361"/>
                  </a:lnTo>
                  <a:lnTo>
                    <a:pt x="9" y="337"/>
                  </a:lnTo>
                  <a:lnTo>
                    <a:pt x="18" y="316"/>
                  </a:lnTo>
                  <a:lnTo>
                    <a:pt x="0" y="291"/>
                  </a:lnTo>
                  <a:lnTo>
                    <a:pt x="6" y="24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08" name="Freihandform 107"/>
            <p:cNvSpPr/>
            <p:nvPr/>
          </p:nvSpPr>
          <p:spPr bwMode="auto">
            <a:xfrm>
              <a:off x="6057900" y="5410200"/>
              <a:ext cx="158750" cy="120650"/>
            </a:xfrm>
            <a:custGeom>
              <a:avLst/>
              <a:gdLst>
                <a:gd name="connsiteX0" fmla="*/ 0 w 126108"/>
                <a:gd name="connsiteY0" fmla="*/ 40108 h 95353"/>
                <a:gd name="connsiteX1" fmla="*/ 9525 w 126108"/>
                <a:gd name="connsiteY1" fmla="*/ 32488 h 95353"/>
                <a:gd name="connsiteX2" fmla="*/ 24765 w 126108"/>
                <a:gd name="connsiteY2" fmla="*/ 24868 h 95353"/>
                <a:gd name="connsiteX3" fmla="*/ 34290 w 126108"/>
                <a:gd name="connsiteY3" fmla="*/ 15343 h 95353"/>
                <a:gd name="connsiteX4" fmla="*/ 41910 w 126108"/>
                <a:gd name="connsiteY4" fmla="*/ 7723 h 95353"/>
                <a:gd name="connsiteX5" fmla="*/ 55245 w 126108"/>
                <a:gd name="connsiteY5" fmla="*/ 3913 h 95353"/>
                <a:gd name="connsiteX6" fmla="*/ 62865 w 126108"/>
                <a:gd name="connsiteY6" fmla="*/ 103 h 95353"/>
                <a:gd name="connsiteX7" fmla="*/ 93345 w 126108"/>
                <a:gd name="connsiteY7" fmla="*/ 5818 h 95353"/>
                <a:gd name="connsiteX8" fmla="*/ 97155 w 126108"/>
                <a:gd name="connsiteY8" fmla="*/ 13438 h 95353"/>
                <a:gd name="connsiteX9" fmla="*/ 100965 w 126108"/>
                <a:gd name="connsiteY9" fmla="*/ 22963 h 95353"/>
                <a:gd name="connsiteX10" fmla="*/ 104775 w 126108"/>
                <a:gd name="connsiteY10" fmla="*/ 47728 h 95353"/>
                <a:gd name="connsiteX11" fmla="*/ 108585 w 126108"/>
                <a:gd name="connsiteY11" fmla="*/ 53443 h 95353"/>
                <a:gd name="connsiteX12" fmla="*/ 110490 w 126108"/>
                <a:gd name="connsiteY12" fmla="*/ 61063 h 95353"/>
                <a:gd name="connsiteX13" fmla="*/ 118110 w 126108"/>
                <a:gd name="connsiteY13" fmla="*/ 74398 h 95353"/>
                <a:gd name="connsiteX14" fmla="*/ 125730 w 126108"/>
                <a:gd name="connsiteY14" fmla="*/ 89638 h 95353"/>
                <a:gd name="connsiteX15" fmla="*/ 125730 w 126108"/>
                <a:gd name="connsiteY15" fmla="*/ 95353 h 9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108" h="95353">
                  <a:moveTo>
                    <a:pt x="0" y="40108"/>
                  </a:moveTo>
                  <a:cubicBezTo>
                    <a:pt x="3175" y="37568"/>
                    <a:pt x="6062" y="34619"/>
                    <a:pt x="9525" y="32488"/>
                  </a:cubicBezTo>
                  <a:cubicBezTo>
                    <a:pt x="14362" y="29511"/>
                    <a:pt x="24765" y="24868"/>
                    <a:pt x="24765" y="24868"/>
                  </a:cubicBezTo>
                  <a:cubicBezTo>
                    <a:pt x="28434" y="10192"/>
                    <a:pt x="23001" y="22399"/>
                    <a:pt x="34290" y="15343"/>
                  </a:cubicBezTo>
                  <a:cubicBezTo>
                    <a:pt x="37336" y="13439"/>
                    <a:pt x="38757" y="9443"/>
                    <a:pt x="41910" y="7723"/>
                  </a:cubicBezTo>
                  <a:cubicBezTo>
                    <a:pt x="45968" y="5509"/>
                    <a:pt x="50900" y="5493"/>
                    <a:pt x="55245" y="3913"/>
                  </a:cubicBezTo>
                  <a:cubicBezTo>
                    <a:pt x="57914" y="2943"/>
                    <a:pt x="60325" y="1373"/>
                    <a:pt x="62865" y="103"/>
                  </a:cubicBezTo>
                  <a:cubicBezTo>
                    <a:pt x="68268" y="519"/>
                    <a:pt x="86727" y="-2124"/>
                    <a:pt x="93345" y="5818"/>
                  </a:cubicBezTo>
                  <a:cubicBezTo>
                    <a:pt x="95163" y="8000"/>
                    <a:pt x="96002" y="10843"/>
                    <a:pt x="97155" y="13438"/>
                  </a:cubicBezTo>
                  <a:cubicBezTo>
                    <a:pt x="98544" y="16563"/>
                    <a:pt x="99695" y="19788"/>
                    <a:pt x="100965" y="22963"/>
                  </a:cubicBezTo>
                  <a:cubicBezTo>
                    <a:pt x="102235" y="31218"/>
                    <a:pt x="102749" y="39625"/>
                    <a:pt x="104775" y="47728"/>
                  </a:cubicBezTo>
                  <a:cubicBezTo>
                    <a:pt x="105330" y="49949"/>
                    <a:pt x="107683" y="51339"/>
                    <a:pt x="108585" y="53443"/>
                  </a:cubicBezTo>
                  <a:cubicBezTo>
                    <a:pt x="109616" y="55849"/>
                    <a:pt x="109571" y="58612"/>
                    <a:pt x="110490" y="61063"/>
                  </a:cubicBezTo>
                  <a:cubicBezTo>
                    <a:pt x="114129" y="70766"/>
                    <a:pt x="113688" y="66292"/>
                    <a:pt x="118110" y="74398"/>
                  </a:cubicBezTo>
                  <a:cubicBezTo>
                    <a:pt x="120830" y="79384"/>
                    <a:pt x="123190" y="84558"/>
                    <a:pt x="125730" y="89638"/>
                  </a:cubicBezTo>
                  <a:cubicBezTo>
                    <a:pt x="126582" y="91342"/>
                    <a:pt x="125730" y="93448"/>
                    <a:pt x="125730" y="95353"/>
                  </a:cubicBezTo>
                </a:path>
              </a:pathLst>
            </a:custGeom>
            <a:grp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109" name="Freeform 528"/>
            <p:cNvSpPr>
              <a:spLocks/>
            </p:cNvSpPr>
            <p:nvPr/>
          </p:nvSpPr>
          <p:spPr bwMode="auto">
            <a:xfrm>
              <a:off x="3360738" y="3778250"/>
              <a:ext cx="200025" cy="142875"/>
            </a:xfrm>
            <a:custGeom>
              <a:avLst/>
              <a:gdLst>
                <a:gd name="T0" fmla="*/ 27 w 86"/>
                <a:gd name="T1" fmla="*/ 16 h 62"/>
                <a:gd name="T2" fmla="*/ 0 w 86"/>
                <a:gd name="T3" fmla="*/ 30 h 62"/>
                <a:gd name="T4" fmla="*/ 1 w 86"/>
                <a:gd name="T5" fmla="*/ 45 h 62"/>
                <a:gd name="T6" fmla="*/ 5 w 86"/>
                <a:gd name="T7" fmla="*/ 47 h 62"/>
                <a:gd name="T8" fmla="*/ 11 w 86"/>
                <a:gd name="T9" fmla="*/ 48 h 62"/>
                <a:gd name="T10" fmla="*/ 17 w 86"/>
                <a:gd name="T11" fmla="*/ 43 h 62"/>
                <a:gd name="T12" fmla="*/ 27 w 86"/>
                <a:gd name="T13" fmla="*/ 38 h 62"/>
                <a:gd name="T14" fmla="*/ 36 w 86"/>
                <a:gd name="T15" fmla="*/ 38 h 62"/>
                <a:gd name="T16" fmla="*/ 41 w 86"/>
                <a:gd name="T17" fmla="*/ 52 h 62"/>
                <a:gd name="T18" fmla="*/ 43 w 86"/>
                <a:gd name="T19" fmla="*/ 51 h 62"/>
                <a:gd name="T20" fmla="*/ 43 w 86"/>
                <a:gd name="T21" fmla="*/ 60 h 62"/>
                <a:gd name="T22" fmla="*/ 50 w 86"/>
                <a:gd name="T23" fmla="*/ 62 h 62"/>
                <a:gd name="T24" fmla="*/ 55 w 86"/>
                <a:gd name="T25" fmla="*/ 62 h 62"/>
                <a:gd name="T26" fmla="*/ 57 w 86"/>
                <a:gd name="T27" fmla="*/ 62 h 62"/>
                <a:gd name="T28" fmla="*/ 66 w 86"/>
                <a:gd name="T29" fmla="*/ 59 h 62"/>
                <a:gd name="T30" fmla="*/ 79 w 86"/>
                <a:gd name="T31" fmla="*/ 55 h 62"/>
                <a:gd name="T32" fmla="*/ 79 w 86"/>
                <a:gd name="T33" fmla="*/ 45 h 62"/>
                <a:gd name="T34" fmla="*/ 86 w 86"/>
                <a:gd name="T35" fmla="*/ 45 h 62"/>
                <a:gd name="T36" fmla="*/ 86 w 86"/>
                <a:gd name="T37" fmla="*/ 41 h 62"/>
                <a:gd name="T38" fmla="*/ 74 w 86"/>
                <a:gd name="T39" fmla="*/ 37 h 62"/>
                <a:gd name="T40" fmla="*/ 70 w 86"/>
                <a:gd name="T41" fmla="*/ 6 h 62"/>
                <a:gd name="T42" fmla="*/ 59 w 86"/>
                <a:gd name="T43" fmla="*/ 0 h 62"/>
                <a:gd name="T44" fmla="*/ 50 w 86"/>
                <a:gd name="T45" fmla="*/ 1 h 62"/>
                <a:gd name="T46" fmla="*/ 39 w 86"/>
                <a:gd name="T47" fmla="*/ 3 h 62"/>
                <a:gd name="T48" fmla="*/ 34 w 86"/>
                <a:gd name="T49" fmla="*/ 5 h 62"/>
                <a:gd name="T50" fmla="*/ 31 w 86"/>
                <a:gd name="T51" fmla="*/ 8 h 62"/>
                <a:gd name="T52" fmla="*/ 28 w 86"/>
                <a:gd name="T53" fmla="*/ 12 h 62"/>
                <a:gd name="T54" fmla="*/ 27 w 86"/>
                <a:gd name="T55" fmla="*/ 16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6" h="62">
                  <a:moveTo>
                    <a:pt x="27" y="16"/>
                  </a:moveTo>
                  <a:lnTo>
                    <a:pt x="0" y="30"/>
                  </a:lnTo>
                  <a:lnTo>
                    <a:pt x="1" y="45"/>
                  </a:lnTo>
                  <a:lnTo>
                    <a:pt x="5" y="47"/>
                  </a:lnTo>
                  <a:lnTo>
                    <a:pt x="11" y="48"/>
                  </a:lnTo>
                  <a:lnTo>
                    <a:pt x="17" y="43"/>
                  </a:lnTo>
                  <a:lnTo>
                    <a:pt x="27" y="38"/>
                  </a:lnTo>
                  <a:lnTo>
                    <a:pt x="36" y="38"/>
                  </a:lnTo>
                  <a:lnTo>
                    <a:pt x="41" y="52"/>
                  </a:lnTo>
                  <a:lnTo>
                    <a:pt x="43" y="51"/>
                  </a:lnTo>
                  <a:lnTo>
                    <a:pt x="43" y="60"/>
                  </a:lnTo>
                  <a:lnTo>
                    <a:pt x="50" y="62"/>
                  </a:lnTo>
                  <a:lnTo>
                    <a:pt x="55" y="62"/>
                  </a:lnTo>
                  <a:lnTo>
                    <a:pt x="57" y="62"/>
                  </a:lnTo>
                  <a:lnTo>
                    <a:pt x="66" y="59"/>
                  </a:lnTo>
                  <a:lnTo>
                    <a:pt x="79" y="55"/>
                  </a:lnTo>
                  <a:lnTo>
                    <a:pt x="79" y="45"/>
                  </a:lnTo>
                  <a:lnTo>
                    <a:pt x="86" y="45"/>
                  </a:lnTo>
                  <a:lnTo>
                    <a:pt x="86" y="41"/>
                  </a:lnTo>
                  <a:lnTo>
                    <a:pt x="74" y="37"/>
                  </a:lnTo>
                  <a:lnTo>
                    <a:pt x="70" y="6"/>
                  </a:lnTo>
                  <a:lnTo>
                    <a:pt x="59" y="0"/>
                  </a:lnTo>
                  <a:lnTo>
                    <a:pt x="50" y="1"/>
                  </a:lnTo>
                  <a:lnTo>
                    <a:pt x="39" y="3"/>
                  </a:lnTo>
                  <a:lnTo>
                    <a:pt x="34" y="5"/>
                  </a:lnTo>
                  <a:lnTo>
                    <a:pt x="31" y="8"/>
                  </a:lnTo>
                  <a:lnTo>
                    <a:pt x="28" y="12"/>
                  </a:lnTo>
                  <a:lnTo>
                    <a:pt x="27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>
                <a:defRPr/>
              </a:pPr>
              <a:endParaRPr lang="de-AT"/>
            </a:p>
          </p:txBody>
        </p:sp>
        <p:sp>
          <p:nvSpPr>
            <p:cNvPr id="110" name="Freihandform 109"/>
            <p:cNvSpPr>
              <a:spLocks noChangeAspect="1"/>
            </p:cNvSpPr>
            <p:nvPr/>
          </p:nvSpPr>
          <p:spPr>
            <a:xfrm>
              <a:off x="4872038" y="4708525"/>
              <a:ext cx="757237" cy="357188"/>
            </a:xfrm>
            <a:custGeom>
              <a:avLst/>
              <a:gdLst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86316 w 8025870"/>
                <a:gd name="connsiteY111" fmla="*/ 3876063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1004730 w 8025870"/>
                <a:gd name="connsiteY6" fmla="*/ 2589704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83433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  <a:gd name="connsiteX0" fmla="*/ 291808 w 8025870"/>
                <a:gd name="connsiteY0" fmla="*/ 2248741 h 4125391"/>
                <a:gd name="connsiteX1" fmla="*/ 477788 w 8025870"/>
                <a:gd name="connsiteY1" fmla="*/ 2364978 h 4125391"/>
                <a:gd name="connsiteX2" fmla="*/ 632771 w 8025870"/>
                <a:gd name="connsiteY2" fmla="*/ 2512212 h 4125391"/>
                <a:gd name="connsiteX3" fmla="*/ 718011 w 8025870"/>
                <a:gd name="connsiteY3" fmla="*/ 2620700 h 4125391"/>
                <a:gd name="connsiteX4" fmla="*/ 656018 w 8025870"/>
                <a:gd name="connsiteY4" fmla="*/ 2775683 h 4125391"/>
                <a:gd name="connsiteX5" fmla="*/ 795503 w 8025870"/>
                <a:gd name="connsiteY5" fmla="*/ 2736938 h 4125391"/>
                <a:gd name="connsiteX6" fmla="*/ 950486 w 8025870"/>
                <a:gd name="connsiteY6" fmla="*/ 2597453 h 4125391"/>
                <a:gd name="connsiteX7" fmla="*/ 981483 w 8025870"/>
                <a:gd name="connsiteY7" fmla="*/ 2403724 h 4125391"/>
                <a:gd name="connsiteX8" fmla="*/ 973733 w 8025870"/>
                <a:gd name="connsiteY8" fmla="*/ 2302985 h 4125391"/>
                <a:gd name="connsiteX9" fmla="*/ 1058974 w 8025870"/>
                <a:gd name="connsiteY9" fmla="*/ 2341731 h 4125391"/>
                <a:gd name="connsiteX10" fmla="*/ 1260452 w 8025870"/>
                <a:gd name="connsiteY10" fmla="*/ 2357229 h 4125391"/>
                <a:gd name="connsiteX11" fmla="*/ 1399937 w 8025870"/>
                <a:gd name="connsiteY11" fmla="*/ 2380477 h 4125391"/>
                <a:gd name="connsiteX12" fmla="*/ 1516174 w 8025870"/>
                <a:gd name="connsiteY12" fmla="*/ 2426972 h 4125391"/>
                <a:gd name="connsiteX13" fmla="*/ 1554920 w 8025870"/>
                <a:gd name="connsiteY13" fmla="*/ 2605202 h 4125391"/>
                <a:gd name="connsiteX14" fmla="*/ 1756398 w 8025870"/>
                <a:gd name="connsiteY14" fmla="*/ 2527711 h 4125391"/>
                <a:gd name="connsiteX15" fmla="*/ 2066364 w 8025870"/>
                <a:gd name="connsiteY15" fmla="*/ 2388226 h 4125391"/>
                <a:gd name="connsiteX16" fmla="*/ 2329835 w 8025870"/>
                <a:gd name="connsiteY16" fmla="*/ 2279738 h 4125391"/>
                <a:gd name="connsiteX17" fmla="*/ 2585557 w 8025870"/>
                <a:gd name="connsiteY17" fmla="*/ 2256490 h 4125391"/>
                <a:gd name="connsiteX18" fmla="*/ 2841279 w 8025870"/>
                <a:gd name="connsiteY18" fmla="*/ 2233243 h 4125391"/>
                <a:gd name="connsiteX19" fmla="*/ 2841279 w 8025870"/>
                <a:gd name="connsiteY19" fmla="*/ 2124755 h 4125391"/>
                <a:gd name="connsiteX20" fmla="*/ 3097001 w 8025870"/>
                <a:gd name="connsiteY20" fmla="*/ 2163500 h 4125391"/>
                <a:gd name="connsiteX21" fmla="*/ 3166744 w 8025870"/>
                <a:gd name="connsiteY21" fmla="*/ 2217744 h 4125391"/>
                <a:gd name="connsiteX22" fmla="*/ 3282981 w 8025870"/>
                <a:gd name="connsiteY22" fmla="*/ 2086009 h 4125391"/>
                <a:gd name="connsiteX23" fmla="*/ 3414716 w 8025870"/>
                <a:gd name="connsiteY23" fmla="*/ 2140253 h 4125391"/>
                <a:gd name="connsiteX24" fmla="*/ 3461211 w 8025870"/>
                <a:gd name="connsiteY24" fmla="*/ 2256490 h 4125391"/>
                <a:gd name="connsiteX25" fmla="*/ 3406967 w 8025870"/>
                <a:gd name="connsiteY25" fmla="*/ 2279738 h 4125391"/>
                <a:gd name="connsiteX26" fmla="*/ 3569699 w 8025870"/>
                <a:gd name="connsiteY26" fmla="*/ 2403724 h 4125391"/>
                <a:gd name="connsiteX27" fmla="*/ 3724683 w 8025870"/>
                <a:gd name="connsiteY27" fmla="*/ 2457968 h 4125391"/>
                <a:gd name="connsiteX28" fmla="*/ 3740181 w 8025870"/>
                <a:gd name="connsiteY28" fmla="*/ 2256490 h 4125391"/>
                <a:gd name="connsiteX29" fmla="*/ 3732432 w 8025870"/>
                <a:gd name="connsiteY29" fmla="*/ 2101507 h 4125391"/>
                <a:gd name="connsiteX30" fmla="*/ 3608445 w 8025870"/>
                <a:gd name="connsiteY30" fmla="*/ 2070511 h 4125391"/>
                <a:gd name="connsiteX31" fmla="*/ 3592947 w 8025870"/>
                <a:gd name="connsiteY31" fmla="*/ 1985270 h 4125391"/>
                <a:gd name="connsiteX32" fmla="*/ 3608445 w 8025870"/>
                <a:gd name="connsiteY32" fmla="*/ 1799290 h 4125391"/>
                <a:gd name="connsiteX33" fmla="*/ 3445713 w 8025870"/>
                <a:gd name="connsiteY33" fmla="*/ 1574565 h 4125391"/>
                <a:gd name="connsiteX34" fmla="*/ 3391469 w 8025870"/>
                <a:gd name="connsiteY34" fmla="*/ 1473826 h 4125391"/>
                <a:gd name="connsiteX35" fmla="*/ 3639442 w 8025870"/>
                <a:gd name="connsiteY35" fmla="*/ 1264599 h 4125391"/>
                <a:gd name="connsiteX36" fmla="*/ 3848669 w 8025870"/>
                <a:gd name="connsiteY36" fmla="*/ 1187107 h 4125391"/>
                <a:gd name="connsiteX37" fmla="*/ 4034649 w 8025870"/>
                <a:gd name="connsiteY37" fmla="*/ 1132863 h 4125391"/>
                <a:gd name="connsiteX38" fmla="*/ 4135388 w 8025870"/>
                <a:gd name="connsiteY38" fmla="*/ 908138 h 4125391"/>
                <a:gd name="connsiteX39" fmla="*/ 4174133 w 8025870"/>
                <a:gd name="connsiteY39" fmla="*/ 698911 h 4125391"/>
                <a:gd name="connsiteX40" fmla="*/ 4329116 w 8025870"/>
                <a:gd name="connsiteY40" fmla="*/ 776402 h 4125391"/>
                <a:gd name="connsiteX41" fmla="*/ 4398859 w 8025870"/>
                <a:gd name="connsiteY41" fmla="*/ 815148 h 4125391"/>
                <a:gd name="connsiteX42" fmla="*/ 4507347 w 8025870"/>
                <a:gd name="connsiteY42" fmla="*/ 652416 h 4125391"/>
                <a:gd name="connsiteX43" fmla="*/ 4530594 w 8025870"/>
                <a:gd name="connsiteY43" fmla="*/ 427690 h 4125391"/>
                <a:gd name="connsiteX44" fmla="*/ 4654581 w 8025870"/>
                <a:gd name="connsiteY44" fmla="*/ 450938 h 4125391"/>
                <a:gd name="connsiteX45" fmla="*/ 4840560 w 8025870"/>
                <a:gd name="connsiteY45" fmla="*/ 621419 h 4125391"/>
                <a:gd name="connsiteX46" fmla="*/ 4933550 w 8025870"/>
                <a:gd name="connsiteY46" fmla="*/ 691161 h 4125391"/>
                <a:gd name="connsiteX47" fmla="*/ 5034289 w 8025870"/>
                <a:gd name="connsiteY47" fmla="*/ 706660 h 4125391"/>
                <a:gd name="connsiteX48" fmla="*/ 5274513 w 8025870"/>
                <a:gd name="connsiteY48" fmla="*/ 613670 h 4125391"/>
                <a:gd name="connsiteX49" fmla="*/ 5367503 w 8025870"/>
                <a:gd name="connsiteY49" fmla="*/ 652416 h 4125391"/>
                <a:gd name="connsiteX50" fmla="*/ 5452744 w 8025870"/>
                <a:gd name="connsiteY50" fmla="*/ 737656 h 4125391"/>
                <a:gd name="connsiteX51" fmla="*/ 5491489 w 8025870"/>
                <a:gd name="connsiteY51" fmla="*/ 512931 h 4125391"/>
                <a:gd name="connsiteX52" fmla="*/ 5592228 w 8025870"/>
                <a:gd name="connsiteY52" fmla="*/ 412192 h 4125391"/>
                <a:gd name="connsiteX53" fmla="*/ 5731713 w 8025870"/>
                <a:gd name="connsiteY53" fmla="*/ 357948 h 4125391"/>
                <a:gd name="connsiteX54" fmla="*/ 5778208 w 8025870"/>
                <a:gd name="connsiteY54" fmla="*/ 16985 h 4125391"/>
                <a:gd name="connsiteX55" fmla="*/ 5956438 w 8025870"/>
                <a:gd name="connsiteY55" fmla="*/ 47982 h 4125391"/>
                <a:gd name="connsiteX56" fmla="*/ 6196662 w 8025870"/>
                <a:gd name="connsiteY56" fmla="*/ 94477 h 4125391"/>
                <a:gd name="connsiteX57" fmla="*/ 6351645 w 8025870"/>
                <a:gd name="connsiteY57" fmla="*/ 195216 h 4125391"/>
                <a:gd name="connsiteX58" fmla="*/ 6522127 w 8025870"/>
                <a:gd name="connsiteY58" fmla="*/ 280456 h 4125391"/>
                <a:gd name="connsiteX59" fmla="*/ 6653862 w 8025870"/>
                <a:gd name="connsiteY59" fmla="*/ 272707 h 4125391"/>
                <a:gd name="connsiteX60" fmla="*/ 6855340 w 8025870"/>
                <a:gd name="connsiteY60" fmla="*/ 381195 h 4125391"/>
                <a:gd name="connsiteX61" fmla="*/ 6925083 w 8025870"/>
                <a:gd name="connsiteY61" fmla="*/ 481934 h 4125391"/>
                <a:gd name="connsiteX62" fmla="*/ 7180805 w 8025870"/>
                <a:gd name="connsiteY62" fmla="*/ 481934 h 4125391"/>
                <a:gd name="connsiteX63" fmla="*/ 7266045 w 8025870"/>
                <a:gd name="connsiteY63" fmla="*/ 458687 h 4125391"/>
                <a:gd name="connsiteX64" fmla="*/ 7366784 w 8025870"/>
                <a:gd name="connsiteY64" fmla="*/ 350199 h 4125391"/>
                <a:gd name="connsiteX65" fmla="*/ 7529516 w 8025870"/>
                <a:gd name="connsiteY65" fmla="*/ 412192 h 4125391"/>
                <a:gd name="connsiteX66" fmla="*/ 7614757 w 8025870"/>
                <a:gd name="connsiteY66" fmla="*/ 466436 h 4125391"/>
                <a:gd name="connsiteX67" fmla="*/ 7684499 w 8025870"/>
                <a:gd name="connsiteY67" fmla="*/ 505182 h 4125391"/>
                <a:gd name="connsiteX68" fmla="*/ 7761991 w 8025870"/>
                <a:gd name="connsiteY68" fmla="*/ 489683 h 4125391"/>
                <a:gd name="connsiteX69" fmla="*/ 7831733 w 8025870"/>
                <a:gd name="connsiteY69" fmla="*/ 636917 h 4125391"/>
                <a:gd name="connsiteX70" fmla="*/ 7777489 w 8025870"/>
                <a:gd name="connsiteY70" fmla="*/ 776402 h 4125391"/>
                <a:gd name="connsiteX71" fmla="*/ 7738744 w 8025870"/>
                <a:gd name="connsiteY71" fmla="*/ 993378 h 4125391"/>
                <a:gd name="connsiteX72" fmla="*/ 7800737 w 8025870"/>
                <a:gd name="connsiteY72" fmla="*/ 1156111 h 4125391"/>
                <a:gd name="connsiteX73" fmla="*/ 7916974 w 8025870"/>
                <a:gd name="connsiteY73" fmla="*/ 1342090 h 4125391"/>
                <a:gd name="connsiteX74" fmla="*/ 7986716 w 8025870"/>
                <a:gd name="connsiteY74" fmla="*/ 1466077 h 4125391"/>
                <a:gd name="connsiteX75" fmla="*/ 8025462 w 8025870"/>
                <a:gd name="connsiteY75" fmla="*/ 1613311 h 4125391"/>
                <a:gd name="connsiteX76" fmla="*/ 7963469 w 8025870"/>
                <a:gd name="connsiteY76" fmla="*/ 1721799 h 4125391"/>
                <a:gd name="connsiteX77" fmla="*/ 7940222 w 8025870"/>
                <a:gd name="connsiteY77" fmla="*/ 1923277 h 4125391"/>
                <a:gd name="connsiteX78" fmla="*/ 7932472 w 8025870"/>
                <a:gd name="connsiteY78" fmla="*/ 2086009 h 4125391"/>
                <a:gd name="connsiteX79" fmla="*/ 7761991 w 8025870"/>
                <a:gd name="connsiteY79" fmla="*/ 2124755 h 4125391"/>
                <a:gd name="connsiteX80" fmla="*/ 7622506 w 8025870"/>
                <a:gd name="connsiteY80" fmla="*/ 2124755 h 4125391"/>
                <a:gd name="connsiteX81" fmla="*/ 7490771 w 8025870"/>
                <a:gd name="connsiteY81" fmla="*/ 2008517 h 4125391"/>
                <a:gd name="connsiteX82" fmla="*/ 7382283 w 8025870"/>
                <a:gd name="connsiteY82" fmla="*/ 2070511 h 4125391"/>
                <a:gd name="connsiteX83" fmla="*/ 7328038 w 8025870"/>
                <a:gd name="connsiteY83" fmla="*/ 2155751 h 4125391"/>
                <a:gd name="connsiteX84" fmla="*/ 7428777 w 8025870"/>
                <a:gd name="connsiteY84" fmla="*/ 2225494 h 4125391"/>
                <a:gd name="connsiteX85" fmla="*/ 7537266 w 8025870"/>
                <a:gd name="connsiteY85" fmla="*/ 2240992 h 4125391"/>
                <a:gd name="connsiteX86" fmla="*/ 7583760 w 8025870"/>
                <a:gd name="connsiteY86" fmla="*/ 2380477 h 4125391"/>
                <a:gd name="connsiteX87" fmla="*/ 7537266 w 8025870"/>
                <a:gd name="connsiteY87" fmla="*/ 2450219 h 4125391"/>
                <a:gd name="connsiteX88" fmla="*/ 7452025 w 8025870"/>
                <a:gd name="connsiteY88" fmla="*/ 2519961 h 4125391"/>
                <a:gd name="connsiteX89" fmla="*/ 7297042 w 8025870"/>
                <a:gd name="connsiteY89" fmla="*/ 2581955 h 4125391"/>
                <a:gd name="connsiteX90" fmla="*/ 7304791 w 8025870"/>
                <a:gd name="connsiteY90" fmla="*/ 2667195 h 4125391"/>
                <a:gd name="connsiteX91" fmla="*/ 7382283 w 8025870"/>
                <a:gd name="connsiteY91" fmla="*/ 2744687 h 4125391"/>
                <a:gd name="connsiteX92" fmla="*/ 7281544 w 8025870"/>
                <a:gd name="connsiteY92" fmla="*/ 2845426 h 4125391"/>
                <a:gd name="connsiteX93" fmla="*/ 7304791 w 8025870"/>
                <a:gd name="connsiteY93" fmla="*/ 2977161 h 4125391"/>
                <a:gd name="connsiteX94" fmla="*/ 7343537 w 8025870"/>
                <a:gd name="connsiteY94" fmla="*/ 3062402 h 4125391"/>
                <a:gd name="connsiteX95" fmla="*/ 7366784 w 8025870"/>
                <a:gd name="connsiteY95" fmla="*/ 3155392 h 4125391"/>
                <a:gd name="connsiteX96" fmla="*/ 7312540 w 8025870"/>
                <a:gd name="connsiteY96" fmla="*/ 3186388 h 4125391"/>
                <a:gd name="connsiteX97" fmla="*/ 7165306 w 8025870"/>
                <a:gd name="connsiteY97" fmla="*/ 3132144 h 4125391"/>
                <a:gd name="connsiteX98" fmla="*/ 7064567 w 8025870"/>
                <a:gd name="connsiteY98" fmla="*/ 3271629 h 4125391"/>
                <a:gd name="connsiteX99" fmla="*/ 6785598 w 8025870"/>
                <a:gd name="connsiteY99" fmla="*/ 3511853 h 4125391"/>
                <a:gd name="connsiteX100" fmla="*/ 6808845 w 8025870"/>
                <a:gd name="connsiteY100" fmla="*/ 3612592 h 4125391"/>
                <a:gd name="connsiteX101" fmla="*/ 6491130 w 8025870"/>
                <a:gd name="connsiteY101" fmla="*/ 3682334 h 4125391"/>
                <a:gd name="connsiteX102" fmla="*/ 6150167 w 8025870"/>
                <a:gd name="connsiteY102" fmla="*/ 3752077 h 4125391"/>
                <a:gd name="connsiteX103" fmla="*/ 5809205 w 8025870"/>
                <a:gd name="connsiteY103" fmla="*/ 3736578 h 4125391"/>
                <a:gd name="connsiteX104" fmla="*/ 5685218 w 8025870"/>
                <a:gd name="connsiteY104" fmla="*/ 3798572 h 4125391"/>
                <a:gd name="connsiteX105" fmla="*/ 5615476 w 8025870"/>
                <a:gd name="connsiteY105" fmla="*/ 3868314 h 4125391"/>
                <a:gd name="connsiteX106" fmla="*/ 5530235 w 8025870"/>
                <a:gd name="connsiteY106" fmla="*/ 3969053 h 4125391"/>
                <a:gd name="connsiteX107" fmla="*/ 5429496 w 8025870"/>
                <a:gd name="connsiteY107" fmla="*/ 4062043 h 4125391"/>
                <a:gd name="connsiteX108" fmla="*/ 5297760 w 8025870"/>
                <a:gd name="connsiteY108" fmla="*/ 4124036 h 4125391"/>
                <a:gd name="connsiteX109" fmla="*/ 5011042 w 8025870"/>
                <a:gd name="connsiteY109" fmla="*/ 4100788 h 4125391"/>
                <a:gd name="connsiteX110" fmla="*/ 4879306 w 8025870"/>
                <a:gd name="connsiteY110" fmla="*/ 4054294 h 4125391"/>
                <a:gd name="connsiteX111" fmla="*/ 4732072 w 8025870"/>
                <a:gd name="connsiteY111" fmla="*/ 3992300 h 4125391"/>
                <a:gd name="connsiteX112" fmla="*/ 4243876 w 8025870"/>
                <a:gd name="connsiteY112" fmla="*/ 3930307 h 4125391"/>
                <a:gd name="connsiteX113" fmla="*/ 4019150 w 8025870"/>
                <a:gd name="connsiteY113" fmla="*/ 3821819 h 4125391"/>
                <a:gd name="connsiteX114" fmla="*/ 3747930 w 8025870"/>
                <a:gd name="connsiteY114" fmla="*/ 3821819 h 4125391"/>
                <a:gd name="connsiteX115" fmla="*/ 3430215 w 8025870"/>
                <a:gd name="connsiteY115" fmla="*/ 3775324 h 4125391"/>
                <a:gd name="connsiteX116" fmla="*/ 3097001 w 8025870"/>
                <a:gd name="connsiteY116" fmla="*/ 3721080 h 4125391"/>
                <a:gd name="connsiteX117" fmla="*/ 2895523 w 8025870"/>
                <a:gd name="connsiteY117" fmla="*/ 3473107 h 4125391"/>
                <a:gd name="connsiteX118" fmla="*/ 2825781 w 8025870"/>
                <a:gd name="connsiteY118" fmla="*/ 3333622 h 4125391"/>
                <a:gd name="connsiteX119" fmla="*/ 2725042 w 8025870"/>
                <a:gd name="connsiteY119" fmla="*/ 3263880 h 4125391"/>
                <a:gd name="connsiteX120" fmla="*/ 2864527 w 8025870"/>
                <a:gd name="connsiteY120" fmla="*/ 3062402 h 4125391"/>
                <a:gd name="connsiteX121" fmla="*/ 2841279 w 8025870"/>
                <a:gd name="connsiteY121" fmla="*/ 3023656 h 4125391"/>
                <a:gd name="connsiteX122" fmla="*/ 2771537 w 8025870"/>
                <a:gd name="connsiteY122" fmla="*/ 3085650 h 4125391"/>
                <a:gd name="connsiteX123" fmla="*/ 2585557 w 8025870"/>
                <a:gd name="connsiteY123" fmla="*/ 3170890 h 4125391"/>
                <a:gd name="connsiteX124" fmla="*/ 2430574 w 8025870"/>
                <a:gd name="connsiteY124" fmla="*/ 3209636 h 4125391"/>
                <a:gd name="connsiteX125" fmla="*/ 2260093 w 8025870"/>
                <a:gd name="connsiteY125" fmla="*/ 3225134 h 4125391"/>
                <a:gd name="connsiteX126" fmla="*/ 2120608 w 8025870"/>
                <a:gd name="connsiteY126" fmla="*/ 3163141 h 4125391"/>
                <a:gd name="connsiteX127" fmla="*/ 1965625 w 8025870"/>
                <a:gd name="connsiteY127" fmla="*/ 3186388 h 4125391"/>
                <a:gd name="connsiteX128" fmla="*/ 1748649 w 8025870"/>
                <a:gd name="connsiteY128" fmla="*/ 3271629 h 4125391"/>
                <a:gd name="connsiteX129" fmla="*/ 1686655 w 8025870"/>
                <a:gd name="connsiteY129" fmla="*/ 3426612 h 4125391"/>
                <a:gd name="connsiteX130" fmla="*/ 1593666 w 8025870"/>
                <a:gd name="connsiteY130" fmla="*/ 3527351 h 4125391"/>
                <a:gd name="connsiteX131" fmla="*/ 1291449 w 8025870"/>
                <a:gd name="connsiteY131" fmla="*/ 3550599 h 4125391"/>
                <a:gd name="connsiteX132" fmla="*/ 1221706 w 8025870"/>
                <a:gd name="connsiteY132" fmla="*/ 3434361 h 4125391"/>
                <a:gd name="connsiteX133" fmla="*/ 1082222 w 8025870"/>
                <a:gd name="connsiteY133" fmla="*/ 3387866 h 4125391"/>
                <a:gd name="connsiteX134" fmla="*/ 1051225 w 8025870"/>
                <a:gd name="connsiteY134" fmla="*/ 3411114 h 4125391"/>
                <a:gd name="connsiteX135" fmla="*/ 989232 w 8025870"/>
                <a:gd name="connsiteY135" fmla="*/ 3279378 h 4125391"/>
                <a:gd name="connsiteX136" fmla="*/ 927238 w 8025870"/>
                <a:gd name="connsiteY136" fmla="*/ 3209636 h 4125391"/>
                <a:gd name="connsiteX137" fmla="*/ 803252 w 8025870"/>
                <a:gd name="connsiteY137" fmla="*/ 3310375 h 4125391"/>
                <a:gd name="connsiteX138" fmla="*/ 702513 w 8025870"/>
                <a:gd name="connsiteY138" fmla="*/ 3442111 h 4125391"/>
                <a:gd name="connsiteX139" fmla="*/ 423544 w 8025870"/>
                <a:gd name="connsiteY139" fmla="*/ 3364619 h 4125391"/>
                <a:gd name="connsiteX140" fmla="*/ 315055 w 8025870"/>
                <a:gd name="connsiteY140" fmla="*/ 3232883 h 4125391"/>
                <a:gd name="connsiteX141" fmla="*/ 353801 w 8025870"/>
                <a:gd name="connsiteY141" fmla="*/ 3132144 h 4125391"/>
                <a:gd name="connsiteX142" fmla="*/ 144574 w 8025870"/>
                <a:gd name="connsiteY142" fmla="*/ 3139894 h 4125391"/>
                <a:gd name="connsiteX143" fmla="*/ 74832 w 8025870"/>
                <a:gd name="connsiteY143" fmla="*/ 3093399 h 4125391"/>
                <a:gd name="connsiteX144" fmla="*/ 98079 w 8025870"/>
                <a:gd name="connsiteY144" fmla="*/ 3008158 h 4125391"/>
                <a:gd name="connsiteX145" fmla="*/ 59333 w 8025870"/>
                <a:gd name="connsiteY145" fmla="*/ 2891921 h 4125391"/>
                <a:gd name="connsiteX146" fmla="*/ 5089 w 8025870"/>
                <a:gd name="connsiteY146" fmla="*/ 2822178 h 4125391"/>
                <a:gd name="connsiteX147" fmla="*/ 12838 w 8025870"/>
                <a:gd name="connsiteY147" fmla="*/ 2721439 h 4125391"/>
                <a:gd name="connsiteX148" fmla="*/ 98079 w 8025870"/>
                <a:gd name="connsiteY148" fmla="*/ 2612951 h 4125391"/>
                <a:gd name="connsiteX149" fmla="*/ 129076 w 8025870"/>
                <a:gd name="connsiteY149" fmla="*/ 2543209 h 4125391"/>
                <a:gd name="connsiteX150" fmla="*/ 90330 w 8025870"/>
                <a:gd name="connsiteY150" fmla="*/ 2496714 h 4125391"/>
                <a:gd name="connsiteX151" fmla="*/ 51584 w 8025870"/>
                <a:gd name="connsiteY151" fmla="*/ 2426972 h 4125391"/>
                <a:gd name="connsiteX152" fmla="*/ 51584 w 8025870"/>
                <a:gd name="connsiteY152" fmla="*/ 2372727 h 4125391"/>
                <a:gd name="connsiteX153" fmla="*/ 167822 w 8025870"/>
                <a:gd name="connsiteY153" fmla="*/ 2380477 h 4125391"/>
                <a:gd name="connsiteX154" fmla="*/ 237564 w 8025870"/>
                <a:gd name="connsiteY154" fmla="*/ 2318483 h 4125391"/>
                <a:gd name="connsiteX155" fmla="*/ 338303 w 8025870"/>
                <a:gd name="connsiteY155" fmla="*/ 2279738 h 4125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8025870" h="4125391">
                  <a:moveTo>
                    <a:pt x="291808" y="2248741"/>
                  </a:moveTo>
                  <a:cubicBezTo>
                    <a:pt x="356384" y="2284903"/>
                    <a:pt x="420961" y="2321066"/>
                    <a:pt x="477788" y="2364978"/>
                  </a:cubicBezTo>
                  <a:cubicBezTo>
                    <a:pt x="534615" y="2408890"/>
                    <a:pt x="592734" y="2469592"/>
                    <a:pt x="632771" y="2512212"/>
                  </a:cubicBezTo>
                  <a:cubicBezTo>
                    <a:pt x="672808" y="2554832"/>
                    <a:pt x="714137" y="2576788"/>
                    <a:pt x="718011" y="2620700"/>
                  </a:cubicBezTo>
                  <a:cubicBezTo>
                    <a:pt x="721885" y="2664612"/>
                    <a:pt x="643103" y="2756310"/>
                    <a:pt x="656018" y="2775683"/>
                  </a:cubicBezTo>
                  <a:cubicBezTo>
                    <a:pt x="668933" y="2795056"/>
                    <a:pt x="746425" y="2766643"/>
                    <a:pt x="795503" y="2736938"/>
                  </a:cubicBezTo>
                  <a:cubicBezTo>
                    <a:pt x="844581" y="2707233"/>
                    <a:pt x="919489" y="2652989"/>
                    <a:pt x="950486" y="2597453"/>
                  </a:cubicBezTo>
                  <a:cubicBezTo>
                    <a:pt x="981483" y="2541917"/>
                    <a:pt x="977608" y="2452802"/>
                    <a:pt x="981483" y="2403724"/>
                  </a:cubicBezTo>
                  <a:cubicBezTo>
                    <a:pt x="985358" y="2354646"/>
                    <a:pt x="960818" y="2313317"/>
                    <a:pt x="973733" y="2302985"/>
                  </a:cubicBezTo>
                  <a:cubicBezTo>
                    <a:pt x="986648" y="2292653"/>
                    <a:pt x="1011188" y="2332690"/>
                    <a:pt x="1058974" y="2341731"/>
                  </a:cubicBezTo>
                  <a:cubicBezTo>
                    <a:pt x="1106760" y="2350772"/>
                    <a:pt x="1203625" y="2350771"/>
                    <a:pt x="1260452" y="2357229"/>
                  </a:cubicBezTo>
                  <a:cubicBezTo>
                    <a:pt x="1317279" y="2363687"/>
                    <a:pt x="1357317" y="2368853"/>
                    <a:pt x="1399937" y="2380477"/>
                  </a:cubicBezTo>
                  <a:cubicBezTo>
                    <a:pt x="1442557" y="2392101"/>
                    <a:pt x="1490344" y="2389518"/>
                    <a:pt x="1516174" y="2426972"/>
                  </a:cubicBezTo>
                  <a:cubicBezTo>
                    <a:pt x="1542004" y="2464426"/>
                    <a:pt x="1514883" y="2588412"/>
                    <a:pt x="1554920" y="2605202"/>
                  </a:cubicBezTo>
                  <a:cubicBezTo>
                    <a:pt x="1594957" y="2621992"/>
                    <a:pt x="1671157" y="2563874"/>
                    <a:pt x="1756398" y="2527711"/>
                  </a:cubicBezTo>
                  <a:cubicBezTo>
                    <a:pt x="1841639" y="2491548"/>
                    <a:pt x="1970791" y="2429555"/>
                    <a:pt x="2066364" y="2388226"/>
                  </a:cubicBezTo>
                  <a:cubicBezTo>
                    <a:pt x="2161937" y="2346897"/>
                    <a:pt x="2243303" y="2301694"/>
                    <a:pt x="2329835" y="2279738"/>
                  </a:cubicBezTo>
                  <a:cubicBezTo>
                    <a:pt x="2416367" y="2257782"/>
                    <a:pt x="2585557" y="2256490"/>
                    <a:pt x="2585557" y="2256490"/>
                  </a:cubicBezTo>
                  <a:cubicBezTo>
                    <a:pt x="2670798" y="2248741"/>
                    <a:pt x="2798659" y="2255199"/>
                    <a:pt x="2841279" y="2233243"/>
                  </a:cubicBezTo>
                  <a:cubicBezTo>
                    <a:pt x="2883899" y="2211287"/>
                    <a:pt x="2798659" y="2136379"/>
                    <a:pt x="2841279" y="2124755"/>
                  </a:cubicBezTo>
                  <a:cubicBezTo>
                    <a:pt x="2883899" y="2113131"/>
                    <a:pt x="3042757" y="2148002"/>
                    <a:pt x="3097001" y="2163500"/>
                  </a:cubicBezTo>
                  <a:cubicBezTo>
                    <a:pt x="3151245" y="2178998"/>
                    <a:pt x="3135747" y="2230659"/>
                    <a:pt x="3166744" y="2217744"/>
                  </a:cubicBezTo>
                  <a:cubicBezTo>
                    <a:pt x="3197741" y="2204829"/>
                    <a:pt x="3241652" y="2098924"/>
                    <a:pt x="3282981" y="2086009"/>
                  </a:cubicBezTo>
                  <a:cubicBezTo>
                    <a:pt x="3324310" y="2073094"/>
                    <a:pt x="3385011" y="2111839"/>
                    <a:pt x="3414716" y="2140253"/>
                  </a:cubicBezTo>
                  <a:cubicBezTo>
                    <a:pt x="3444421" y="2168666"/>
                    <a:pt x="3462502" y="2233243"/>
                    <a:pt x="3461211" y="2256490"/>
                  </a:cubicBezTo>
                  <a:cubicBezTo>
                    <a:pt x="3459920" y="2279737"/>
                    <a:pt x="3388886" y="2255199"/>
                    <a:pt x="3406967" y="2279738"/>
                  </a:cubicBezTo>
                  <a:cubicBezTo>
                    <a:pt x="3425048" y="2304277"/>
                    <a:pt x="3516747" y="2374019"/>
                    <a:pt x="3569699" y="2403724"/>
                  </a:cubicBezTo>
                  <a:cubicBezTo>
                    <a:pt x="3622651" y="2433429"/>
                    <a:pt x="3696269" y="2482507"/>
                    <a:pt x="3724683" y="2457968"/>
                  </a:cubicBezTo>
                  <a:cubicBezTo>
                    <a:pt x="3753097" y="2433429"/>
                    <a:pt x="3738890" y="2315900"/>
                    <a:pt x="3740181" y="2256490"/>
                  </a:cubicBezTo>
                  <a:cubicBezTo>
                    <a:pt x="3741472" y="2197080"/>
                    <a:pt x="3754388" y="2132503"/>
                    <a:pt x="3732432" y="2101507"/>
                  </a:cubicBezTo>
                  <a:cubicBezTo>
                    <a:pt x="3710476" y="2070511"/>
                    <a:pt x="3631692" y="2089884"/>
                    <a:pt x="3608445" y="2070511"/>
                  </a:cubicBezTo>
                  <a:cubicBezTo>
                    <a:pt x="3585198" y="2051138"/>
                    <a:pt x="3592947" y="2030473"/>
                    <a:pt x="3592947" y="1985270"/>
                  </a:cubicBezTo>
                  <a:cubicBezTo>
                    <a:pt x="3592947" y="1940067"/>
                    <a:pt x="3632984" y="1867741"/>
                    <a:pt x="3608445" y="1799290"/>
                  </a:cubicBezTo>
                  <a:cubicBezTo>
                    <a:pt x="3583906" y="1730839"/>
                    <a:pt x="3481876" y="1628809"/>
                    <a:pt x="3445713" y="1574565"/>
                  </a:cubicBezTo>
                  <a:cubicBezTo>
                    <a:pt x="3409550" y="1520321"/>
                    <a:pt x="3359181" y="1525487"/>
                    <a:pt x="3391469" y="1473826"/>
                  </a:cubicBezTo>
                  <a:cubicBezTo>
                    <a:pt x="3423757" y="1422165"/>
                    <a:pt x="3563242" y="1312385"/>
                    <a:pt x="3639442" y="1264599"/>
                  </a:cubicBezTo>
                  <a:cubicBezTo>
                    <a:pt x="3715642" y="1216813"/>
                    <a:pt x="3782801" y="1209063"/>
                    <a:pt x="3848669" y="1187107"/>
                  </a:cubicBezTo>
                  <a:cubicBezTo>
                    <a:pt x="3914537" y="1165151"/>
                    <a:pt x="3986862" y="1179358"/>
                    <a:pt x="4034649" y="1132863"/>
                  </a:cubicBezTo>
                  <a:cubicBezTo>
                    <a:pt x="4082436" y="1086368"/>
                    <a:pt x="4112141" y="980463"/>
                    <a:pt x="4135388" y="908138"/>
                  </a:cubicBezTo>
                  <a:cubicBezTo>
                    <a:pt x="4158635" y="835813"/>
                    <a:pt x="4141845" y="720867"/>
                    <a:pt x="4174133" y="698911"/>
                  </a:cubicBezTo>
                  <a:cubicBezTo>
                    <a:pt x="4206421" y="676955"/>
                    <a:pt x="4291662" y="757029"/>
                    <a:pt x="4329116" y="776402"/>
                  </a:cubicBezTo>
                  <a:cubicBezTo>
                    <a:pt x="4366570" y="795775"/>
                    <a:pt x="4369154" y="835812"/>
                    <a:pt x="4398859" y="815148"/>
                  </a:cubicBezTo>
                  <a:cubicBezTo>
                    <a:pt x="4428564" y="794484"/>
                    <a:pt x="4485391" y="716992"/>
                    <a:pt x="4507347" y="652416"/>
                  </a:cubicBezTo>
                  <a:cubicBezTo>
                    <a:pt x="4529303" y="587840"/>
                    <a:pt x="4506055" y="461270"/>
                    <a:pt x="4530594" y="427690"/>
                  </a:cubicBezTo>
                  <a:cubicBezTo>
                    <a:pt x="4555133" y="394110"/>
                    <a:pt x="4602920" y="418650"/>
                    <a:pt x="4654581" y="450938"/>
                  </a:cubicBezTo>
                  <a:cubicBezTo>
                    <a:pt x="4706242" y="483226"/>
                    <a:pt x="4794065" y="581382"/>
                    <a:pt x="4840560" y="621419"/>
                  </a:cubicBezTo>
                  <a:cubicBezTo>
                    <a:pt x="4887055" y="661456"/>
                    <a:pt x="4901262" y="676954"/>
                    <a:pt x="4933550" y="691161"/>
                  </a:cubicBezTo>
                  <a:cubicBezTo>
                    <a:pt x="4965838" y="705368"/>
                    <a:pt x="4977462" y="719575"/>
                    <a:pt x="5034289" y="706660"/>
                  </a:cubicBezTo>
                  <a:cubicBezTo>
                    <a:pt x="5091116" y="693745"/>
                    <a:pt x="5218977" y="622711"/>
                    <a:pt x="5274513" y="613670"/>
                  </a:cubicBezTo>
                  <a:cubicBezTo>
                    <a:pt x="5330049" y="604629"/>
                    <a:pt x="5337798" y="631752"/>
                    <a:pt x="5367503" y="652416"/>
                  </a:cubicBezTo>
                  <a:cubicBezTo>
                    <a:pt x="5397208" y="673080"/>
                    <a:pt x="5432080" y="760903"/>
                    <a:pt x="5452744" y="737656"/>
                  </a:cubicBezTo>
                  <a:cubicBezTo>
                    <a:pt x="5473408" y="714408"/>
                    <a:pt x="5468242" y="567175"/>
                    <a:pt x="5491489" y="512931"/>
                  </a:cubicBezTo>
                  <a:cubicBezTo>
                    <a:pt x="5514736" y="458687"/>
                    <a:pt x="5552191" y="438022"/>
                    <a:pt x="5592228" y="412192"/>
                  </a:cubicBezTo>
                  <a:cubicBezTo>
                    <a:pt x="5632265" y="386361"/>
                    <a:pt x="5700716" y="423816"/>
                    <a:pt x="5731713" y="357948"/>
                  </a:cubicBezTo>
                  <a:cubicBezTo>
                    <a:pt x="5762710" y="292080"/>
                    <a:pt x="5740754" y="68646"/>
                    <a:pt x="5778208" y="16985"/>
                  </a:cubicBezTo>
                  <a:cubicBezTo>
                    <a:pt x="5815662" y="-34676"/>
                    <a:pt x="5956438" y="47982"/>
                    <a:pt x="5956438" y="47982"/>
                  </a:cubicBezTo>
                  <a:cubicBezTo>
                    <a:pt x="6026180" y="60897"/>
                    <a:pt x="6130794" y="69938"/>
                    <a:pt x="6196662" y="94477"/>
                  </a:cubicBezTo>
                  <a:cubicBezTo>
                    <a:pt x="6262530" y="119016"/>
                    <a:pt x="6297401" y="164220"/>
                    <a:pt x="6351645" y="195216"/>
                  </a:cubicBezTo>
                  <a:cubicBezTo>
                    <a:pt x="6405889" y="226212"/>
                    <a:pt x="6471758" y="267541"/>
                    <a:pt x="6522127" y="280456"/>
                  </a:cubicBezTo>
                  <a:cubicBezTo>
                    <a:pt x="6572497" y="293371"/>
                    <a:pt x="6598327" y="255917"/>
                    <a:pt x="6653862" y="272707"/>
                  </a:cubicBezTo>
                  <a:cubicBezTo>
                    <a:pt x="6709397" y="289497"/>
                    <a:pt x="6810137" y="346324"/>
                    <a:pt x="6855340" y="381195"/>
                  </a:cubicBezTo>
                  <a:cubicBezTo>
                    <a:pt x="6900543" y="416066"/>
                    <a:pt x="6870839" y="465144"/>
                    <a:pt x="6925083" y="481934"/>
                  </a:cubicBezTo>
                  <a:cubicBezTo>
                    <a:pt x="6979327" y="498724"/>
                    <a:pt x="7123978" y="485808"/>
                    <a:pt x="7180805" y="481934"/>
                  </a:cubicBezTo>
                  <a:cubicBezTo>
                    <a:pt x="7237632" y="478059"/>
                    <a:pt x="7235049" y="480643"/>
                    <a:pt x="7266045" y="458687"/>
                  </a:cubicBezTo>
                  <a:cubicBezTo>
                    <a:pt x="7297041" y="436731"/>
                    <a:pt x="7322872" y="357948"/>
                    <a:pt x="7366784" y="350199"/>
                  </a:cubicBezTo>
                  <a:cubicBezTo>
                    <a:pt x="7410696" y="342450"/>
                    <a:pt x="7488187" y="392819"/>
                    <a:pt x="7529516" y="412192"/>
                  </a:cubicBezTo>
                  <a:cubicBezTo>
                    <a:pt x="7570845" y="431565"/>
                    <a:pt x="7588927" y="450938"/>
                    <a:pt x="7614757" y="466436"/>
                  </a:cubicBezTo>
                  <a:cubicBezTo>
                    <a:pt x="7640587" y="481934"/>
                    <a:pt x="7659960" y="501308"/>
                    <a:pt x="7684499" y="505182"/>
                  </a:cubicBezTo>
                  <a:cubicBezTo>
                    <a:pt x="7709038" y="509056"/>
                    <a:pt x="7737452" y="467727"/>
                    <a:pt x="7761991" y="489683"/>
                  </a:cubicBezTo>
                  <a:cubicBezTo>
                    <a:pt x="7786530" y="511639"/>
                    <a:pt x="7829150" y="589130"/>
                    <a:pt x="7831733" y="636917"/>
                  </a:cubicBezTo>
                  <a:cubicBezTo>
                    <a:pt x="7834316" y="684703"/>
                    <a:pt x="7792987" y="716992"/>
                    <a:pt x="7777489" y="776402"/>
                  </a:cubicBezTo>
                  <a:cubicBezTo>
                    <a:pt x="7761991" y="835812"/>
                    <a:pt x="7734869" y="930093"/>
                    <a:pt x="7738744" y="993378"/>
                  </a:cubicBezTo>
                  <a:cubicBezTo>
                    <a:pt x="7742619" y="1056663"/>
                    <a:pt x="7771032" y="1097992"/>
                    <a:pt x="7800737" y="1156111"/>
                  </a:cubicBezTo>
                  <a:cubicBezTo>
                    <a:pt x="7830442" y="1214230"/>
                    <a:pt x="7885977" y="1290429"/>
                    <a:pt x="7916974" y="1342090"/>
                  </a:cubicBezTo>
                  <a:cubicBezTo>
                    <a:pt x="7947971" y="1393751"/>
                    <a:pt x="7968635" y="1420873"/>
                    <a:pt x="7986716" y="1466077"/>
                  </a:cubicBezTo>
                  <a:cubicBezTo>
                    <a:pt x="8004797" y="1511280"/>
                    <a:pt x="8029337" y="1570691"/>
                    <a:pt x="8025462" y="1613311"/>
                  </a:cubicBezTo>
                  <a:cubicBezTo>
                    <a:pt x="8021588" y="1655931"/>
                    <a:pt x="7977676" y="1670138"/>
                    <a:pt x="7963469" y="1721799"/>
                  </a:cubicBezTo>
                  <a:cubicBezTo>
                    <a:pt x="7949262" y="1773460"/>
                    <a:pt x="7945388" y="1862575"/>
                    <a:pt x="7940222" y="1923277"/>
                  </a:cubicBezTo>
                  <a:cubicBezTo>
                    <a:pt x="7935056" y="1983979"/>
                    <a:pt x="7962177" y="2052429"/>
                    <a:pt x="7932472" y="2086009"/>
                  </a:cubicBezTo>
                  <a:cubicBezTo>
                    <a:pt x="7902767" y="2119589"/>
                    <a:pt x="7813652" y="2118297"/>
                    <a:pt x="7761991" y="2124755"/>
                  </a:cubicBezTo>
                  <a:cubicBezTo>
                    <a:pt x="7710330" y="2131213"/>
                    <a:pt x="7667709" y="2144128"/>
                    <a:pt x="7622506" y="2124755"/>
                  </a:cubicBezTo>
                  <a:cubicBezTo>
                    <a:pt x="7577303" y="2105382"/>
                    <a:pt x="7530808" y="2017558"/>
                    <a:pt x="7490771" y="2008517"/>
                  </a:cubicBezTo>
                  <a:cubicBezTo>
                    <a:pt x="7450734" y="1999476"/>
                    <a:pt x="7409405" y="2045972"/>
                    <a:pt x="7382283" y="2070511"/>
                  </a:cubicBezTo>
                  <a:cubicBezTo>
                    <a:pt x="7355161" y="2095050"/>
                    <a:pt x="7320289" y="2129921"/>
                    <a:pt x="7328038" y="2155751"/>
                  </a:cubicBezTo>
                  <a:cubicBezTo>
                    <a:pt x="7335787" y="2181581"/>
                    <a:pt x="7393906" y="2211287"/>
                    <a:pt x="7428777" y="2225494"/>
                  </a:cubicBezTo>
                  <a:cubicBezTo>
                    <a:pt x="7463648" y="2239701"/>
                    <a:pt x="7511436" y="2215162"/>
                    <a:pt x="7537266" y="2240992"/>
                  </a:cubicBezTo>
                  <a:cubicBezTo>
                    <a:pt x="7563096" y="2266822"/>
                    <a:pt x="7583760" y="2345606"/>
                    <a:pt x="7583760" y="2380477"/>
                  </a:cubicBezTo>
                  <a:cubicBezTo>
                    <a:pt x="7583760" y="2415348"/>
                    <a:pt x="7559222" y="2426972"/>
                    <a:pt x="7537266" y="2450219"/>
                  </a:cubicBezTo>
                  <a:cubicBezTo>
                    <a:pt x="7515310" y="2473466"/>
                    <a:pt x="7492062" y="2498005"/>
                    <a:pt x="7452025" y="2519961"/>
                  </a:cubicBezTo>
                  <a:cubicBezTo>
                    <a:pt x="7411988" y="2541917"/>
                    <a:pt x="7321581" y="2557416"/>
                    <a:pt x="7297042" y="2581955"/>
                  </a:cubicBezTo>
                  <a:cubicBezTo>
                    <a:pt x="7272503" y="2606494"/>
                    <a:pt x="7290584" y="2640073"/>
                    <a:pt x="7304791" y="2667195"/>
                  </a:cubicBezTo>
                  <a:cubicBezTo>
                    <a:pt x="7318998" y="2694317"/>
                    <a:pt x="7386157" y="2714982"/>
                    <a:pt x="7382283" y="2744687"/>
                  </a:cubicBezTo>
                  <a:cubicBezTo>
                    <a:pt x="7378409" y="2774392"/>
                    <a:pt x="7294459" y="2806680"/>
                    <a:pt x="7281544" y="2845426"/>
                  </a:cubicBezTo>
                  <a:cubicBezTo>
                    <a:pt x="7268629" y="2884172"/>
                    <a:pt x="7294459" y="2940998"/>
                    <a:pt x="7304791" y="2977161"/>
                  </a:cubicBezTo>
                  <a:cubicBezTo>
                    <a:pt x="7315123" y="3013324"/>
                    <a:pt x="7333205" y="3032697"/>
                    <a:pt x="7343537" y="3062402"/>
                  </a:cubicBezTo>
                  <a:cubicBezTo>
                    <a:pt x="7353869" y="3092107"/>
                    <a:pt x="7371950" y="3134728"/>
                    <a:pt x="7366784" y="3155392"/>
                  </a:cubicBezTo>
                  <a:cubicBezTo>
                    <a:pt x="7361618" y="3176056"/>
                    <a:pt x="7346120" y="3190263"/>
                    <a:pt x="7312540" y="3186388"/>
                  </a:cubicBezTo>
                  <a:cubicBezTo>
                    <a:pt x="7278960" y="3182513"/>
                    <a:pt x="7206635" y="3117937"/>
                    <a:pt x="7165306" y="3132144"/>
                  </a:cubicBezTo>
                  <a:cubicBezTo>
                    <a:pt x="7123977" y="3146351"/>
                    <a:pt x="7127852" y="3208344"/>
                    <a:pt x="7064567" y="3271629"/>
                  </a:cubicBezTo>
                  <a:cubicBezTo>
                    <a:pt x="7001282" y="3334914"/>
                    <a:pt x="6828218" y="3455026"/>
                    <a:pt x="6785598" y="3511853"/>
                  </a:cubicBezTo>
                  <a:cubicBezTo>
                    <a:pt x="6742978" y="3568680"/>
                    <a:pt x="6857923" y="3584179"/>
                    <a:pt x="6808845" y="3612592"/>
                  </a:cubicBezTo>
                  <a:cubicBezTo>
                    <a:pt x="6759767" y="3641005"/>
                    <a:pt x="6491130" y="3682334"/>
                    <a:pt x="6491130" y="3682334"/>
                  </a:cubicBezTo>
                  <a:cubicBezTo>
                    <a:pt x="6381350" y="3705581"/>
                    <a:pt x="6263821" y="3743036"/>
                    <a:pt x="6150167" y="3752077"/>
                  </a:cubicBezTo>
                  <a:cubicBezTo>
                    <a:pt x="6036513" y="3761118"/>
                    <a:pt x="5886696" y="3728829"/>
                    <a:pt x="5809205" y="3736578"/>
                  </a:cubicBezTo>
                  <a:cubicBezTo>
                    <a:pt x="5731714" y="3744327"/>
                    <a:pt x="5717506" y="3776616"/>
                    <a:pt x="5685218" y="3798572"/>
                  </a:cubicBezTo>
                  <a:cubicBezTo>
                    <a:pt x="5652930" y="3820528"/>
                    <a:pt x="5641306" y="3839901"/>
                    <a:pt x="5615476" y="3868314"/>
                  </a:cubicBezTo>
                  <a:cubicBezTo>
                    <a:pt x="5589646" y="3896727"/>
                    <a:pt x="5561232" y="3936765"/>
                    <a:pt x="5530235" y="3969053"/>
                  </a:cubicBezTo>
                  <a:cubicBezTo>
                    <a:pt x="5499238" y="4001341"/>
                    <a:pt x="5468242" y="4036213"/>
                    <a:pt x="5429496" y="4062043"/>
                  </a:cubicBezTo>
                  <a:cubicBezTo>
                    <a:pt x="5390750" y="4087873"/>
                    <a:pt x="5367502" y="4117579"/>
                    <a:pt x="5297760" y="4124036"/>
                  </a:cubicBezTo>
                  <a:cubicBezTo>
                    <a:pt x="5228018" y="4130493"/>
                    <a:pt x="5080784" y="4112412"/>
                    <a:pt x="5011042" y="4100788"/>
                  </a:cubicBezTo>
                  <a:cubicBezTo>
                    <a:pt x="4941300" y="4089164"/>
                    <a:pt x="4925801" y="4072375"/>
                    <a:pt x="4879306" y="4054294"/>
                  </a:cubicBezTo>
                  <a:cubicBezTo>
                    <a:pt x="4832811" y="4036213"/>
                    <a:pt x="4837977" y="4012964"/>
                    <a:pt x="4732072" y="3992300"/>
                  </a:cubicBezTo>
                  <a:cubicBezTo>
                    <a:pt x="4626167" y="3971636"/>
                    <a:pt x="4362696" y="3958721"/>
                    <a:pt x="4243876" y="3930307"/>
                  </a:cubicBezTo>
                  <a:cubicBezTo>
                    <a:pt x="4125056" y="3901894"/>
                    <a:pt x="4101808" y="3839900"/>
                    <a:pt x="4019150" y="3821819"/>
                  </a:cubicBezTo>
                  <a:cubicBezTo>
                    <a:pt x="3936492" y="3803738"/>
                    <a:pt x="3846086" y="3829568"/>
                    <a:pt x="3747930" y="3821819"/>
                  </a:cubicBezTo>
                  <a:cubicBezTo>
                    <a:pt x="3649774" y="3814070"/>
                    <a:pt x="3430215" y="3775324"/>
                    <a:pt x="3430215" y="3775324"/>
                  </a:cubicBezTo>
                  <a:cubicBezTo>
                    <a:pt x="3321727" y="3758534"/>
                    <a:pt x="3186116" y="3771449"/>
                    <a:pt x="3097001" y="3721080"/>
                  </a:cubicBezTo>
                  <a:cubicBezTo>
                    <a:pt x="3007886" y="3670711"/>
                    <a:pt x="2940726" y="3537683"/>
                    <a:pt x="2895523" y="3473107"/>
                  </a:cubicBezTo>
                  <a:cubicBezTo>
                    <a:pt x="2850320" y="3408531"/>
                    <a:pt x="2854194" y="3368493"/>
                    <a:pt x="2825781" y="3333622"/>
                  </a:cubicBezTo>
                  <a:cubicBezTo>
                    <a:pt x="2797368" y="3298751"/>
                    <a:pt x="2718584" y="3309083"/>
                    <a:pt x="2725042" y="3263880"/>
                  </a:cubicBezTo>
                  <a:cubicBezTo>
                    <a:pt x="2731500" y="3218677"/>
                    <a:pt x="2845154" y="3102439"/>
                    <a:pt x="2864527" y="3062402"/>
                  </a:cubicBezTo>
                  <a:cubicBezTo>
                    <a:pt x="2883900" y="3022365"/>
                    <a:pt x="2856777" y="3019781"/>
                    <a:pt x="2841279" y="3023656"/>
                  </a:cubicBezTo>
                  <a:cubicBezTo>
                    <a:pt x="2825781" y="3027531"/>
                    <a:pt x="2814157" y="3061111"/>
                    <a:pt x="2771537" y="3085650"/>
                  </a:cubicBezTo>
                  <a:cubicBezTo>
                    <a:pt x="2728917" y="3110189"/>
                    <a:pt x="2642384" y="3150226"/>
                    <a:pt x="2585557" y="3170890"/>
                  </a:cubicBezTo>
                  <a:cubicBezTo>
                    <a:pt x="2528730" y="3191554"/>
                    <a:pt x="2484818" y="3200595"/>
                    <a:pt x="2430574" y="3209636"/>
                  </a:cubicBezTo>
                  <a:cubicBezTo>
                    <a:pt x="2376330" y="3218677"/>
                    <a:pt x="2311754" y="3232883"/>
                    <a:pt x="2260093" y="3225134"/>
                  </a:cubicBezTo>
                  <a:cubicBezTo>
                    <a:pt x="2208432" y="3217385"/>
                    <a:pt x="2169686" y="3169599"/>
                    <a:pt x="2120608" y="3163141"/>
                  </a:cubicBezTo>
                  <a:cubicBezTo>
                    <a:pt x="2071530" y="3156683"/>
                    <a:pt x="2027618" y="3168307"/>
                    <a:pt x="1965625" y="3186388"/>
                  </a:cubicBezTo>
                  <a:cubicBezTo>
                    <a:pt x="1903632" y="3204469"/>
                    <a:pt x="1795144" y="3231592"/>
                    <a:pt x="1748649" y="3271629"/>
                  </a:cubicBezTo>
                  <a:cubicBezTo>
                    <a:pt x="1702154" y="3311666"/>
                    <a:pt x="1712485" y="3383992"/>
                    <a:pt x="1686655" y="3426612"/>
                  </a:cubicBezTo>
                  <a:cubicBezTo>
                    <a:pt x="1660825" y="3469232"/>
                    <a:pt x="1659534" y="3506687"/>
                    <a:pt x="1593666" y="3527351"/>
                  </a:cubicBezTo>
                  <a:cubicBezTo>
                    <a:pt x="1527798" y="3548015"/>
                    <a:pt x="1353442" y="3566097"/>
                    <a:pt x="1291449" y="3550599"/>
                  </a:cubicBezTo>
                  <a:cubicBezTo>
                    <a:pt x="1229456" y="3535101"/>
                    <a:pt x="1256577" y="3461483"/>
                    <a:pt x="1221706" y="3434361"/>
                  </a:cubicBezTo>
                  <a:cubicBezTo>
                    <a:pt x="1186835" y="3407239"/>
                    <a:pt x="1110635" y="3391740"/>
                    <a:pt x="1082222" y="3387866"/>
                  </a:cubicBezTo>
                  <a:cubicBezTo>
                    <a:pt x="1053809" y="3383992"/>
                    <a:pt x="1066723" y="3429195"/>
                    <a:pt x="1051225" y="3411114"/>
                  </a:cubicBezTo>
                  <a:cubicBezTo>
                    <a:pt x="1035727" y="3393033"/>
                    <a:pt x="1009897" y="3312958"/>
                    <a:pt x="989232" y="3279378"/>
                  </a:cubicBezTo>
                  <a:cubicBezTo>
                    <a:pt x="968567" y="3245798"/>
                    <a:pt x="958235" y="3204470"/>
                    <a:pt x="927238" y="3209636"/>
                  </a:cubicBezTo>
                  <a:cubicBezTo>
                    <a:pt x="896241" y="3214802"/>
                    <a:pt x="840706" y="3271629"/>
                    <a:pt x="803252" y="3310375"/>
                  </a:cubicBezTo>
                  <a:cubicBezTo>
                    <a:pt x="765798" y="3349121"/>
                    <a:pt x="765798" y="3433070"/>
                    <a:pt x="702513" y="3442111"/>
                  </a:cubicBezTo>
                  <a:cubicBezTo>
                    <a:pt x="639228" y="3451152"/>
                    <a:pt x="488120" y="3399490"/>
                    <a:pt x="423544" y="3364619"/>
                  </a:cubicBezTo>
                  <a:cubicBezTo>
                    <a:pt x="358968" y="3329748"/>
                    <a:pt x="326679" y="3271629"/>
                    <a:pt x="315055" y="3232883"/>
                  </a:cubicBezTo>
                  <a:cubicBezTo>
                    <a:pt x="303431" y="3194137"/>
                    <a:pt x="382215" y="3147642"/>
                    <a:pt x="353801" y="3132144"/>
                  </a:cubicBezTo>
                  <a:cubicBezTo>
                    <a:pt x="325388" y="3116646"/>
                    <a:pt x="191069" y="3146352"/>
                    <a:pt x="144574" y="3139894"/>
                  </a:cubicBezTo>
                  <a:cubicBezTo>
                    <a:pt x="98079" y="3133436"/>
                    <a:pt x="82581" y="3115355"/>
                    <a:pt x="74832" y="3093399"/>
                  </a:cubicBezTo>
                  <a:cubicBezTo>
                    <a:pt x="67083" y="3071443"/>
                    <a:pt x="100662" y="3041738"/>
                    <a:pt x="98079" y="3008158"/>
                  </a:cubicBezTo>
                  <a:cubicBezTo>
                    <a:pt x="95496" y="2974578"/>
                    <a:pt x="74831" y="2922918"/>
                    <a:pt x="59333" y="2891921"/>
                  </a:cubicBezTo>
                  <a:cubicBezTo>
                    <a:pt x="43835" y="2860924"/>
                    <a:pt x="12838" y="2850592"/>
                    <a:pt x="5089" y="2822178"/>
                  </a:cubicBezTo>
                  <a:cubicBezTo>
                    <a:pt x="-2660" y="2793764"/>
                    <a:pt x="-2660" y="2756310"/>
                    <a:pt x="12838" y="2721439"/>
                  </a:cubicBezTo>
                  <a:cubicBezTo>
                    <a:pt x="28336" y="2686568"/>
                    <a:pt x="78706" y="2642656"/>
                    <a:pt x="98079" y="2612951"/>
                  </a:cubicBezTo>
                  <a:cubicBezTo>
                    <a:pt x="117452" y="2583246"/>
                    <a:pt x="130367" y="2562582"/>
                    <a:pt x="129076" y="2543209"/>
                  </a:cubicBezTo>
                  <a:cubicBezTo>
                    <a:pt x="127785" y="2523836"/>
                    <a:pt x="103245" y="2516087"/>
                    <a:pt x="90330" y="2496714"/>
                  </a:cubicBezTo>
                  <a:cubicBezTo>
                    <a:pt x="77415" y="2477341"/>
                    <a:pt x="58042" y="2447637"/>
                    <a:pt x="51584" y="2426972"/>
                  </a:cubicBezTo>
                  <a:cubicBezTo>
                    <a:pt x="45126" y="2406308"/>
                    <a:pt x="32211" y="2380476"/>
                    <a:pt x="51584" y="2372727"/>
                  </a:cubicBezTo>
                  <a:cubicBezTo>
                    <a:pt x="70957" y="2364978"/>
                    <a:pt x="136825" y="2389518"/>
                    <a:pt x="167822" y="2380477"/>
                  </a:cubicBezTo>
                  <a:cubicBezTo>
                    <a:pt x="198819" y="2371436"/>
                    <a:pt x="209150" y="2335273"/>
                    <a:pt x="237564" y="2318483"/>
                  </a:cubicBezTo>
                  <a:cubicBezTo>
                    <a:pt x="265978" y="2301693"/>
                    <a:pt x="302140" y="2290715"/>
                    <a:pt x="338303" y="2279738"/>
                  </a:cubicBezTo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301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 dedicated to the Initiative (</a:t>
            </a:r>
            <a:r>
              <a:rPr lang="en-GB" alt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EUMACS</a:t>
            </a:r>
            <a:r>
              <a:rPr lang="en-GB" altLang="de-DE" sz="2400" dirty="0"/>
              <a:t>)</a:t>
            </a:r>
            <a:endParaRPr lang="en-GB" altLang="de-DE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234"/>
          <a:stretch/>
        </p:blipFill>
        <p:spPr>
          <a:xfrm>
            <a:off x="1394856" y="1557524"/>
            <a:ext cx="7740000" cy="48725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23906" y="5493777"/>
            <a:ext cx="7718588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Last EUMACS:</a:t>
            </a:r>
          </a:p>
          <a:p>
            <a:pPr algn="ctr"/>
            <a:r>
              <a:rPr lang="en-GB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27-28 May 2021 at the Portuguese Military Academy</a:t>
            </a:r>
          </a:p>
        </p:txBody>
      </p:sp>
      <p:sp>
        <p:nvSpPr>
          <p:cNvPr id="6" name="Textfeld 5"/>
          <p:cNvSpPr txBox="1"/>
          <p:nvPr/>
        </p:nvSpPr>
        <p:spPr>
          <a:xfrm rot="21013485">
            <a:off x="1599020" y="2029155"/>
            <a:ext cx="4802918" cy="1015663"/>
          </a:xfrm>
          <a:prstGeom prst="rect">
            <a:avLst/>
          </a:prstGeom>
          <a:solidFill>
            <a:srgbClr val="FFFF00">
              <a:alpha val="9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6000" b="1" dirty="0" smtClean="0">
                <a:solidFill>
                  <a:srgbClr val="000066"/>
                </a:solidFill>
                <a:latin typeface="Arial" charset="0"/>
                <a:cs typeface="Arial" charset="0"/>
              </a:rPr>
              <a:t>All Services!</a:t>
            </a:r>
            <a:endParaRPr lang="en-GB" sz="6000" b="1" dirty="0">
              <a:solidFill>
                <a:srgbClr val="000066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7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Cui bono?</a:t>
            </a:r>
            <a:endParaRPr lang="en-GB" altLang="de-DE" sz="2400" dirty="0"/>
          </a:p>
        </p:txBody>
      </p:sp>
      <p:grpSp>
        <p:nvGrpSpPr>
          <p:cNvPr id="5" name="Gruppieren 10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pic>
          <p:nvPicPr>
            <p:cNvPr id="6" name="Picture 2" descr="Ähnliches Fo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29049" y="1647908"/>
              <a:ext cx="6503998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ihandform 8"/>
            <p:cNvSpPr>
              <a:spLocks/>
            </p:cNvSpPr>
            <p:nvPr/>
          </p:nvSpPr>
          <p:spPr bwMode="auto">
            <a:xfrm>
              <a:off x="3974592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  <p:sp>
          <p:nvSpPr>
            <p:cNvPr id="8" name="Ovale Legende 7"/>
            <p:cNvSpPr/>
            <p:nvPr/>
          </p:nvSpPr>
          <p:spPr bwMode="auto">
            <a:xfrm>
              <a:off x="2263999" y="4292711"/>
              <a:ext cx="1008065" cy="1152537"/>
            </a:xfrm>
            <a:prstGeom prst="wedgeEllipseCallout">
              <a:avLst>
                <a:gd name="adj1" fmla="val 75702"/>
                <a:gd name="adj2" fmla="val 13868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cold</a:t>
              </a:r>
            </a:p>
          </p:txBody>
        </p:sp>
        <p:sp>
          <p:nvSpPr>
            <p:cNvPr id="9" name="Ovale Legende 8"/>
            <p:cNvSpPr/>
            <p:nvPr/>
          </p:nvSpPr>
          <p:spPr bwMode="auto">
            <a:xfrm>
              <a:off x="7550382" y="4292711"/>
              <a:ext cx="936626" cy="1152537"/>
            </a:xfrm>
            <a:prstGeom prst="wedgeEllipseCallout">
              <a:avLst>
                <a:gd name="adj1" fmla="val -70626"/>
                <a:gd name="adj2" fmla="val 20521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sick</a:t>
              </a:r>
            </a:p>
          </p:txBody>
        </p:sp>
      </p:grpSp>
      <p:grpSp>
        <p:nvGrpSpPr>
          <p:cNvPr id="10" name="Gruppieren 9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sp>
          <p:nvSpPr>
            <p:cNvPr id="11" name="Rechteck 13"/>
            <p:cNvSpPr>
              <a:spLocks noChangeArrowheads="1"/>
            </p:cNvSpPr>
            <p:nvPr/>
          </p:nvSpPr>
          <p:spPr bwMode="auto">
            <a:xfrm>
              <a:off x="2029049" y="1647908"/>
              <a:ext cx="6503998" cy="46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de-AT" altLang="de-DE"/>
            </a:p>
          </p:txBody>
        </p:sp>
        <p:sp>
          <p:nvSpPr>
            <p:cNvPr id="12" name="Freihandform 12"/>
            <p:cNvSpPr>
              <a:spLocks/>
            </p:cNvSpPr>
            <p:nvPr/>
          </p:nvSpPr>
          <p:spPr bwMode="auto">
            <a:xfrm>
              <a:off x="3973265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1337813" y="6288714"/>
            <a:ext cx="314701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b="1" dirty="0"/>
              <a:t>Source</a:t>
            </a:r>
            <a:r>
              <a:rPr lang="en-GB" sz="700" dirty="0"/>
              <a:t>: http://debeste.de/16253/Sch-leraustausch ; re-shaped by Col Gell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5536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altLang="de-DE" dirty="0"/>
              <a:t>Cui bono?</a:t>
            </a:r>
            <a:endParaRPr lang="en-GB" altLang="de-DE" sz="2400" dirty="0"/>
          </a:p>
        </p:txBody>
      </p:sp>
      <p:grpSp>
        <p:nvGrpSpPr>
          <p:cNvPr id="14" name="Gruppieren 10"/>
          <p:cNvGrpSpPr>
            <a:grpSpLocks/>
          </p:cNvGrpSpPr>
          <p:nvPr/>
        </p:nvGrpSpPr>
        <p:grpSpPr bwMode="auto">
          <a:xfrm>
            <a:off x="2028825" y="1647825"/>
            <a:ext cx="6503988" cy="4679950"/>
            <a:chOff x="2029049" y="1647908"/>
            <a:chExt cx="6503998" cy="4680000"/>
          </a:xfrm>
        </p:grpSpPr>
        <p:pic>
          <p:nvPicPr>
            <p:cNvPr id="15" name="Picture 2" descr="Ähnliches Fot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29049" y="1647908"/>
              <a:ext cx="6503998" cy="468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Freihandform 8"/>
            <p:cNvSpPr>
              <a:spLocks/>
            </p:cNvSpPr>
            <p:nvPr/>
          </p:nvSpPr>
          <p:spPr bwMode="auto">
            <a:xfrm>
              <a:off x="3974592" y="2348880"/>
              <a:ext cx="2798064" cy="802794"/>
            </a:xfrm>
            <a:custGeom>
              <a:avLst/>
              <a:gdLst>
                <a:gd name="T0" fmla="*/ 0 w 2798064"/>
                <a:gd name="T1" fmla="*/ 0 h 802794"/>
                <a:gd name="T2" fmla="*/ 2798064 w 2798064"/>
                <a:gd name="T3" fmla="*/ 802794 h 802794"/>
              </a:gdLst>
              <a:ahLst/>
              <a:cxnLst/>
              <a:rect l="T0" t="T1" r="T2" b="T3"/>
              <a:pathLst>
                <a:path w="2798064" h="802794">
                  <a:moveTo>
                    <a:pt x="76200" y="397368"/>
                  </a:moveTo>
                  <a:cubicBezTo>
                    <a:pt x="76708" y="389240"/>
                    <a:pt x="76732" y="386657"/>
                    <a:pt x="79248" y="382128"/>
                  </a:cubicBezTo>
                  <a:cubicBezTo>
                    <a:pt x="82039" y="377104"/>
                    <a:pt x="87076" y="373676"/>
                    <a:pt x="91440" y="369936"/>
                  </a:cubicBezTo>
                  <a:cubicBezTo>
                    <a:pt x="110030" y="354002"/>
                    <a:pt x="125897" y="362434"/>
                    <a:pt x="155448" y="360792"/>
                  </a:cubicBezTo>
                  <a:cubicBezTo>
                    <a:pt x="159512" y="358760"/>
                    <a:pt x="164802" y="358244"/>
                    <a:pt x="167640" y="354696"/>
                  </a:cubicBezTo>
                  <a:cubicBezTo>
                    <a:pt x="173317" y="347600"/>
                    <a:pt x="179832" y="330312"/>
                    <a:pt x="179832" y="330312"/>
                  </a:cubicBezTo>
                  <a:cubicBezTo>
                    <a:pt x="178816" y="319136"/>
                    <a:pt x="178629" y="307853"/>
                    <a:pt x="176784" y="296784"/>
                  </a:cubicBezTo>
                  <a:cubicBezTo>
                    <a:pt x="175568" y="289488"/>
                    <a:pt x="171302" y="282819"/>
                    <a:pt x="170688" y="275448"/>
                  </a:cubicBezTo>
                  <a:cubicBezTo>
                    <a:pt x="170258" y="270285"/>
                    <a:pt x="169492" y="263179"/>
                    <a:pt x="173736" y="260208"/>
                  </a:cubicBezTo>
                  <a:cubicBezTo>
                    <a:pt x="181410" y="254836"/>
                    <a:pt x="191902" y="255485"/>
                    <a:pt x="201168" y="254112"/>
                  </a:cubicBezTo>
                  <a:cubicBezTo>
                    <a:pt x="219370" y="251415"/>
                    <a:pt x="237744" y="250048"/>
                    <a:pt x="256032" y="248016"/>
                  </a:cubicBezTo>
                  <a:cubicBezTo>
                    <a:pt x="278320" y="236872"/>
                    <a:pt x="260248" y="244676"/>
                    <a:pt x="295656" y="235824"/>
                  </a:cubicBezTo>
                  <a:cubicBezTo>
                    <a:pt x="352126" y="221707"/>
                    <a:pt x="275018" y="232957"/>
                    <a:pt x="396240" y="223632"/>
                  </a:cubicBezTo>
                  <a:cubicBezTo>
                    <a:pt x="446298" y="225907"/>
                    <a:pt x="447657" y="216872"/>
                    <a:pt x="475488" y="232776"/>
                  </a:cubicBezTo>
                  <a:cubicBezTo>
                    <a:pt x="478669" y="234593"/>
                    <a:pt x="481584" y="236840"/>
                    <a:pt x="484632" y="238872"/>
                  </a:cubicBezTo>
                  <a:cubicBezTo>
                    <a:pt x="495808" y="237856"/>
                    <a:pt x="507156" y="238025"/>
                    <a:pt x="518160" y="235824"/>
                  </a:cubicBezTo>
                  <a:cubicBezTo>
                    <a:pt x="523684" y="234719"/>
                    <a:pt x="534589" y="226904"/>
                    <a:pt x="539496" y="223632"/>
                  </a:cubicBezTo>
                  <a:cubicBezTo>
                    <a:pt x="548203" y="210571"/>
                    <a:pt x="546694" y="208392"/>
                    <a:pt x="569976" y="208392"/>
                  </a:cubicBezTo>
                  <a:cubicBezTo>
                    <a:pt x="597483" y="208392"/>
                    <a:pt x="652272" y="214488"/>
                    <a:pt x="652272" y="214488"/>
                  </a:cubicBezTo>
                  <a:cubicBezTo>
                    <a:pt x="663448" y="212456"/>
                    <a:pt x="679609" y="217916"/>
                    <a:pt x="685800" y="208392"/>
                  </a:cubicBezTo>
                  <a:cubicBezTo>
                    <a:pt x="695828" y="192964"/>
                    <a:pt x="689464" y="171767"/>
                    <a:pt x="691896" y="153528"/>
                  </a:cubicBezTo>
                  <a:cubicBezTo>
                    <a:pt x="693530" y="141276"/>
                    <a:pt x="694807" y="128895"/>
                    <a:pt x="697992" y="116952"/>
                  </a:cubicBezTo>
                  <a:cubicBezTo>
                    <a:pt x="698936" y="113412"/>
                    <a:pt x="701498" y="110398"/>
                    <a:pt x="704088" y="107808"/>
                  </a:cubicBezTo>
                  <a:cubicBezTo>
                    <a:pt x="712669" y="99227"/>
                    <a:pt x="726909" y="97656"/>
                    <a:pt x="737616" y="95616"/>
                  </a:cubicBezTo>
                  <a:cubicBezTo>
                    <a:pt x="750743" y="93116"/>
                    <a:pt x="764032" y="91552"/>
                    <a:pt x="777240" y="89520"/>
                  </a:cubicBezTo>
                  <a:cubicBezTo>
                    <a:pt x="803014" y="80929"/>
                    <a:pt x="773418" y="90157"/>
                    <a:pt x="832104" y="80376"/>
                  </a:cubicBezTo>
                  <a:cubicBezTo>
                    <a:pt x="841344" y="78836"/>
                    <a:pt x="850175" y="74624"/>
                    <a:pt x="859536" y="74280"/>
                  </a:cubicBezTo>
                  <a:cubicBezTo>
                    <a:pt x="961088" y="70553"/>
                    <a:pt x="1062736" y="70216"/>
                    <a:pt x="1164336" y="68184"/>
                  </a:cubicBezTo>
                  <a:cubicBezTo>
                    <a:pt x="1184656" y="66152"/>
                    <a:pt x="1205080" y="64976"/>
                    <a:pt x="1225296" y="62088"/>
                  </a:cubicBezTo>
                  <a:cubicBezTo>
                    <a:pt x="1233590" y="60903"/>
                    <a:pt x="1241806" y="58855"/>
                    <a:pt x="1249680" y="55992"/>
                  </a:cubicBezTo>
                  <a:cubicBezTo>
                    <a:pt x="1253123" y="54740"/>
                    <a:pt x="1255643" y="51713"/>
                    <a:pt x="1258824" y="49896"/>
                  </a:cubicBezTo>
                  <a:cubicBezTo>
                    <a:pt x="1262769" y="47642"/>
                    <a:pt x="1266762" y="45395"/>
                    <a:pt x="1271016" y="43800"/>
                  </a:cubicBezTo>
                  <a:cubicBezTo>
                    <a:pt x="1274938" y="42329"/>
                    <a:pt x="1279234" y="42077"/>
                    <a:pt x="1283208" y="40752"/>
                  </a:cubicBezTo>
                  <a:cubicBezTo>
                    <a:pt x="1294883" y="36860"/>
                    <a:pt x="1300018" y="33871"/>
                    <a:pt x="1310640" y="28560"/>
                  </a:cubicBezTo>
                  <a:cubicBezTo>
                    <a:pt x="1324864" y="29576"/>
                    <a:pt x="1339246" y="29264"/>
                    <a:pt x="1353312" y="31608"/>
                  </a:cubicBezTo>
                  <a:cubicBezTo>
                    <a:pt x="1357794" y="32355"/>
                    <a:pt x="1361285" y="36017"/>
                    <a:pt x="1365504" y="37704"/>
                  </a:cubicBezTo>
                  <a:cubicBezTo>
                    <a:pt x="1403168" y="52770"/>
                    <a:pt x="1367392" y="35600"/>
                    <a:pt x="1395984" y="49896"/>
                  </a:cubicBezTo>
                  <a:cubicBezTo>
                    <a:pt x="1422400" y="48880"/>
                    <a:pt x="1448928" y="49478"/>
                    <a:pt x="1475232" y="46848"/>
                  </a:cubicBezTo>
                  <a:cubicBezTo>
                    <a:pt x="1480814" y="46290"/>
                    <a:pt x="1491614" y="37487"/>
                    <a:pt x="1496568" y="34656"/>
                  </a:cubicBezTo>
                  <a:cubicBezTo>
                    <a:pt x="1500513" y="32402"/>
                    <a:pt x="1505243" y="31437"/>
                    <a:pt x="1508760" y="28560"/>
                  </a:cubicBezTo>
                  <a:cubicBezTo>
                    <a:pt x="1547337" y="-3003"/>
                    <a:pt x="1514763" y="14891"/>
                    <a:pt x="1542288" y="1128"/>
                  </a:cubicBezTo>
                  <a:cubicBezTo>
                    <a:pt x="1551432" y="2144"/>
                    <a:pt x="1564923" y="-3674"/>
                    <a:pt x="1569720" y="4176"/>
                  </a:cubicBezTo>
                  <a:cubicBezTo>
                    <a:pt x="1605057" y="62000"/>
                    <a:pt x="1543631" y="59568"/>
                    <a:pt x="1603248" y="52944"/>
                  </a:cubicBezTo>
                  <a:cubicBezTo>
                    <a:pt x="1621536" y="53960"/>
                    <a:pt x="1640151" y="52400"/>
                    <a:pt x="1658112" y="55992"/>
                  </a:cubicBezTo>
                  <a:cubicBezTo>
                    <a:pt x="1661704" y="56710"/>
                    <a:pt x="1660827" y="63727"/>
                    <a:pt x="1664208" y="65136"/>
                  </a:cubicBezTo>
                  <a:cubicBezTo>
                    <a:pt x="1680992" y="72129"/>
                    <a:pt x="1756177" y="77088"/>
                    <a:pt x="1758696" y="77328"/>
                  </a:cubicBezTo>
                  <a:cubicBezTo>
                    <a:pt x="1761744" y="79360"/>
                    <a:pt x="1764492" y="81936"/>
                    <a:pt x="1767840" y="83424"/>
                  </a:cubicBezTo>
                  <a:cubicBezTo>
                    <a:pt x="1782296" y="89849"/>
                    <a:pt x="1801855" y="93013"/>
                    <a:pt x="1816608" y="95616"/>
                  </a:cubicBezTo>
                  <a:cubicBezTo>
                    <a:pt x="1835819" y="99006"/>
                    <a:pt x="1882902" y="103659"/>
                    <a:pt x="1892808" y="104760"/>
                  </a:cubicBezTo>
                  <a:cubicBezTo>
                    <a:pt x="1900936" y="108824"/>
                    <a:pt x="1914318" y="108331"/>
                    <a:pt x="1917192" y="116952"/>
                  </a:cubicBezTo>
                  <a:cubicBezTo>
                    <a:pt x="1919546" y="124015"/>
                    <a:pt x="1921816" y="132262"/>
                    <a:pt x="1926336" y="138288"/>
                  </a:cubicBezTo>
                  <a:cubicBezTo>
                    <a:pt x="1929784" y="142886"/>
                    <a:pt x="1934464" y="146416"/>
                    <a:pt x="1938528" y="150480"/>
                  </a:cubicBezTo>
                  <a:cubicBezTo>
                    <a:pt x="1940560" y="155560"/>
                    <a:pt x="1942331" y="160752"/>
                    <a:pt x="1944624" y="165720"/>
                  </a:cubicBezTo>
                  <a:cubicBezTo>
                    <a:pt x="1948432" y="173971"/>
                    <a:pt x="1953942" y="181483"/>
                    <a:pt x="1956816" y="190104"/>
                  </a:cubicBezTo>
                  <a:cubicBezTo>
                    <a:pt x="1958342" y="194681"/>
                    <a:pt x="1962612" y="208929"/>
                    <a:pt x="1965960" y="211440"/>
                  </a:cubicBezTo>
                  <a:cubicBezTo>
                    <a:pt x="1971101" y="215295"/>
                    <a:pt x="1978152" y="215504"/>
                    <a:pt x="1984248" y="217536"/>
                  </a:cubicBezTo>
                  <a:cubicBezTo>
                    <a:pt x="1986280" y="220584"/>
                    <a:pt x="1987754" y="224090"/>
                    <a:pt x="1990344" y="226680"/>
                  </a:cubicBezTo>
                  <a:cubicBezTo>
                    <a:pt x="1992934" y="229270"/>
                    <a:pt x="1996140" y="231288"/>
                    <a:pt x="1999488" y="232776"/>
                  </a:cubicBezTo>
                  <a:cubicBezTo>
                    <a:pt x="2027428" y="245194"/>
                    <a:pt x="2057370" y="242315"/>
                    <a:pt x="2087880" y="244968"/>
                  </a:cubicBezTo>
                  <a:cubicBezTo>
                    <a:pt x="2137162" y="261395"/>
                    <a:pt x="2075602" y="242518"/>
                    <a:pt x="2185416" y="257160"/>
                  </a:cubicBezTo>
                  <a:cubicBezTo>
                    <a:pt x="2194602" y="258385"/>
                    <a:pt x="2198893" y="265984"/>
                    <a:pt x="2206752" y="269352"/>
                  </a:cubicBezTo>
                  <a:cubicBezTo>
                    <a:pt x="2210602" y="271002"/>
                    <a:pt x="2215022" y="270929"/>
                    <a:pt x="2218944" y="272400"/>
                  </a:cubicBezTo>
                  <a:cubicBezTo>
                    <a:pt x="2258315" y="287164"/>
                    <a:pt x="2190429" y="268319"/>
                    <a:pt x="2255520" y="284592"/>
                  </a:cubicBezTo>
                  <a:cubicBezTo>
                    <a:pt x="2316480" y="280528"/>
                    <a:pt x="2377807" y="280218"/>
                    <a:pt x="2438400" y="272400"/>
                  </a:cubicBezTo>
                  <a:lnTo>
                    <a:pt x="2532888" y="260208"/>
                  </a:lnTo>
                  <a:cubicBezTo>
                    <a:pt x="2569464" y="261224"/>
                    <a:pt x="2606123" y="260586"/>
                    <a:pt x="2642616" y="263256"/>
                  </a:cubicBezTo>
                  <a:cubicBezTo>
                    <a:pt x="2648073" y="263655"/>
                    <a:pt x="2652856" y="267130"/>
                    <a:pt x="2657856" y="269352"/>
                  </a:cubicBezTo>
                  <a:cubicBezTo>
                    <a:pt x="2678349" y="278460"/>
                    <a:pt x="2661441" y="273296"/>
                    <a:pt x="2682240" y="278496"/>
                  </a:cubicBezTo>
                  <a:cubicBezTo>
                    <a:pt x="2685288" y="282560"/>
                    <a:pt x="2687276" y="287700"/>
                    <a:pt x="2691384" y="290688"/>
                  </a:cubicBezTo>
                  <a:cubicBezTo>
                    <a:pt x="2698733" y="296033"/>
                    <a:pt x="2715768" y="302880"/>
                    <a:pt x="2715768" y="302880"/>
                  </a:cubicBezTo>
                  <a:cubicBezTo>
                    <a:pt x="2721243" y="319305"/>
                    <a:pt x="2714978" y="308637"/>
                    <a:pt x="2737104" y="318120"/>
                  </a:cubicBezTo>
                  <a:cubicBezTo>
                    <a:pt x="2745457" y="321700"/>
                    <a:pt x="2752617" y="328341"/>
                    <a:pt x="2761488" y="330312"/>
                  </a:cubicBezTo>
                  <a:cubicBezTo>
                    <a:pt x="2792056" y="337105"/>
                    <a:pt x="2780034" y="333446"/>
                    <a:pt x="2798064" y="339456"/>
                  </a:cubicBezTo>
                  <a:cubicBezTo>
                    <a:pt x="2796329" y="347265"/>
                    <a:pt x="2790014" y="386153"/>
                    <a:pt x="2779776" y="391272"/>
                  </a:cubicBezTo>
                  <a:cubicBezTo>
                    <a:pt x="2764710" y="398805"/>
                    <a:pt x="2771895" y="395931"/>
                    <a:pt x="2758440" y="400416"/>
                  </a:cubicBezTo>
                  <a:cubicBezTo>
                    <a:pt x="2754376" y="408544"/>
                    <a:pt x="2744963" y="415804"/>
                    <a:pt x="2746248" y="424800"/>
                  </a:cubicBezTo>
                  <a:cubicBezTo>
                    <a:pt x="2747264" y="431912"/>
                    <a:pt x="2747406" y="439205"/>
                    <a:pt x="2749296" y="446136"/>
                  </a:cubicBezTo>
                  <a:cubicBezTo>
                    <a:pt x="2751081" y="452680"/>
                    <a:pt x="2757668" y="461742"/>
                    <a:pt x="2761488" y="467472"/>
                  </a:cubicBezTo>
                  <a:cubicBezTo>
                    <a:pt x="2762504" y="471536"/>
                    <a:pt x="2763211" y="475690"/>
                    <a:pt x="2764536" y="479664"/>
                  </a:cubicBezTo>
                  <a:cubicBezTo>
                    <a:pt x="2766266" y="484855"/>
                    <a:pt x="2770632" y="489433"/>
                    <a:pt x="2770632" y="494904"/>
                  </a:cubicBezTo>
                  <a:cubicBezTo>
                    <a:pt x="2770632" y="510066"/>
                    <a:pt x="2756161" y="509587"/>
                    <a:pt x="2746248" y="513192"/>
                  </a:cubicBezTo>
                  <a:cubicBezTo>
                    <a:pt x="2719921" y="522765"/>
                    <a:pt x="2741649" y="517958"/>
                    <a:pt x="2706624" y="522336"/>
                  </a:cubicBezTo>
                  <a:cubicBezTo>
                    <a:pt x="2688059" y="527640"/>
                    <a:pt x="2669456" y="532759"/>
                    <a:pt x="2651760" y="540624"/>
                  </a:cubicBezTo>
                  <a:cubicBezTo>
                    <a:pt x="2647608" y="542469"/>
                    <a:pt x="2643513" y="544466"/>
                    <a:pt x="2639568" y="546720"/>
                  </a:cubicBezTo>
                  <a:cubicBezTo>
                    <a:pt x="2636387" y="548537"/>
                    <a:pt x="2633791" y="551373"/>
                    <a:pt x="2630424" y="552816"/>
                  </a:cubicBezTo>
                  <a:cubicBezTo>
                    <a:pt x="2626574" y="554466"/>
                    <a:pt x="2622154" y="554393"/>
                    <a:pt x="2618232" y="555864"/>
                  </a:cubicBezTo>
                  <a:cubicBezTo>
                    <a:pt x="2613978" y="557459"/>
                    <a:pt x="2610104" y="559928"/>
                    <a:pt x="2606040" y="561960"/>
                  </a:cubicBezTo>
                  <a:cubicBezTo>
                    <a:pt x="2602939" y="566095"/>
                    <a:pt x="2593771" y="577849"/>
                    <a:pt x="2590800" y="583296"/>
                  </a:cubicBezTo>
                  <a:cubicBezTo>
                    <a:pt x="2586448" y="591274"/>
                    <a:pt x="2582672" y="599552"/>
                    <a:pt x="2578608" y="607680"/>
                  </a:cubicBezTo>
                  <a:cubicBezTo>
                    <a:pt x="2576576" y="611744"/>
                    <a:pt x="2573949" y="615561"/>
                    <a:pt x="2572512" y="619872"/>
                  </a:cubicBezTo>
                  <a:cubicBezTo>
                    <a:pt x="2569481" y="628964"/>
                    <a:pt x="2562724" y="650674"/>
                    <a:pt x="2557272" y="653400"/>
                  </a:cubicBezTo>
                  <a:lnTo>
                    <a:pt x="2545080" y="659496"/>
                  </a:lnTo>
                  <a:cubicBezTo>
                    <a:pt x="2543048" y="662544"/>
                    <a:pt x="2541113" y="665659"/>
                    <a:pt x="2538984" y="668640"/>
                  </a:cubicBezTo>
                  <a:cubicBezTo>
                    <a:pt x="2536031" y="672774"/>
                    <a:pt x="2532793" y="676698"/>
                    <a:pt x="2529840" y="680832"/>
                  </a:cubicBezTo>
                  <a:cubicBezTo>
                    <a:pt x="2500857" y="721408"/>
                    <a:pt x="2548001" y="688665"/>
                    <a:pt x="2410968" y="696072"/>
                  </a:cubicBezTo>
                  <a:cubicBezTo>
                    <a:pt x="2401161" y="702610"/>
                    <a:pt x="2401233" y="703108"/>
                    <a:pt x="2389632" y="708264"/>
                  </a:cubicBezTo>
                  <a:cubicBezTo>
                    <a:pt x="2384632" y="710486"/>
                    <a:pt x="2379718" y="713107"/>
                    <a:pt x="2374392" y="714360"/>
                  </a:cubicBezTo>
                  <a:cubicBezTo>
                    <a:pt x="2328051" y="725264"/>
                    <a:pt x="2286879" y="722000"/>
                    <a:pt x="2237232" y="723504"/>
                  </a:cubicBezTo>
                  <a:cubicBezTo>
                    <a:pt x="2219960" y="725536"/>
                    <a:pt x="2202500" y="726346"/>
                    <a:pt x="2185416" y="729600"/>
                  </a:cubicBezTo>
                  <a:cubicBezTo>
                    <a:pt x="2180953" y="730450"/>
                    <a:pt x="2176133" y="732205"/>
                    <a:pt x="2173224" y="735696"/>
                  </a:cubicBezTo>
                  <a:cubicBezTo>
                    <a:pt x="2142312" y="772790"/>
                    <a:pt x="2205823" y="721153"/>
                    <a:pt x="2157984" y="757032"/>
                  </a:cubicBezTo>
                  <a:cubicBezTo>
                    <a:pt x="2155952" y="761096"/>
                    <a:pt x="2155523" y="766498"/>
                    <a:pt x="2151888" y="769224"/>
                  </a:cubicBezTo>
                  <a:cubicBezTo>
                    <a:pt x="2146747" y="773079"/>
                    <a:pt x="2139639" y="773124"/>
                    <a:pt x="2133600" y="775320"/>
                  </a:cubicBezTo>
                  <a:cubicBezTo>
                    <a:pt x="2128458" y="777190"/>
                    <a:pt x="2123360" y="779194"/>
                    <a:pt x="2118360" y="781416"/>
                  </a:cubicBezTo>
                  <a:cubicBezTo>
                    <a:pt x="2106985" y="786471"/>
                    <a:pt x="2101195" y="791611"/>
                    <a:pt x="2087880" y="793608"/>
                  </a:cubicBezTo>
                  <a:cubicBezTo>
                    <a:pt x="2073778" y="795723"/>
                    <a:pt x="2059402" y="795282"/>
                    <a:pt x="2045208" y="796656"/>
                  </a:cubicBezTo>
                  <a:cubicBezTo>
                    <a:pt x="2027898" y="798331"/>
                    <a:pt x="2010664" y="800720"/>
                    <a:pt x="1993392" y="802752"/>
                  </a:cubicBezTo>
                  <a:cubicBezTo>
                    <a:pt x="1963928" y="800720"/>
                    <a:pt x="1934153" y="801384"/>
                    <a:pt x="1905000" y="796656"/>
                  </a:cubicBezTo>
                  <a:cubicBezTo>
                    <a:pt x="1896030" y="795201"/>
                    <a:pt x="1880616" y="784464"/>
                    <a:pt x="1880616" y="784464"/>
                  </a:cubicBezTo>
                  <a:cubicBezTo>
                    <a:pt x="1793804" y="794110"/>
                    <a:pt x="1823007" y="781265"/>
                    <a:pt x="1786128" y="799704"/>
                  </a:cubicBezTo>
                  <a:cubicBezTo>
                    <a:pt x="1779016" y="798688"/>
                    <a:pt x="1771497" y="799235"/>
                    <a:pt x="1764792" y="796656"/>
                  </a:cubicBezTo>
                  <a:cubicBezTo>
                    <a:pt x="1736037" y="785597"/>
                    <a:pt x="1755226" y="787586"/>
                    <a:pt x="1737360" y="772272"/>
                  </a:cubicBezTo>
                  <a:cubicBezTo>
                    <a:pt x="1733910" y="769315"/>
                    <a:pt x="1729232" y="768208"/>
                    <a:pt x="1725168" y="766176"/>
                  </a:cubicBezTo>
                  <a:cubicBezTo>
                    <a:pt x="1723136" y="763128"/>
                    <a:pt x="1721886" y="759377"/>
                    <a:pt x="1719072" y="757032"/>
                  </a:cubicBezTo>
                  <a:cubicBezTo>
                    <a:pt x="1715581" y="754123"/>
                    <a:pt x="1711422" y="751074"/>
                    <a:pt x="1706880" y="750936"/>
                  </a:cubicBezTo>
                  <a:lnTo>
                    <a:pt x="1618488" y="753984"/>
                  </a:lnTo>
                  <a:cubicBezTo>
                    <a:pt x="1598409" y="767370"/>
                    <a:pt x="1617887" y="756485"/>
                    <a:pt x="1575816" y="763128"/>
                  </a:cubicBezTo>
                  <a:cubicBezTo>
                    <a:pt x="1567540" y="764435"/>
                    <a:pt x="1559587" y="767305"/>
                    <a:pt x="1551432" y="769224"/>
                  </a:cubicBezTo>
                  <a:cubicBezTo>
                    <a:pt x="1481140" y="785763"/>
                    <a:pt x="1575793" y="763133"/>
                    <a:pt x="1484376" y="781416"/>
                  </a:cubicBezTo>
                  <a:cubicBezTo>
                    <a:pt x="1477123" y="782867"/>
                    <a:pt x="1470411" y="786898"/>
                    <a:pt x="1463040" y="787512"/>
                  </a:cubicBezTo>
                  <a:cubicBezTo>
                    <a:pt x="1421479" y="790975"/>
                    <a:pt x="1379728" y="791576"/>
                    <a:pt x="1338072" y="793608"/>
                  </a:cubicBezTo>
                  <a:cubicBezTo>
                    <a:pt x="1317676" y="797687"/>
                    <a:pt x="1298525" y="801860"/>
                    <a:pt x="1277112" y="802752"/>
                  </a:cubicBezTo>
                  <a:cubicBezTo>
                    <a:pt x="1265128" y="803251"/>
                    <a:pt x="1247104" y="799189"/>
                    <a:pt x="1234440" y="796656"/>
                  </a:cubicBezTo>
                  <a:cubicBezTo>
                    <a:pt x="1226312" y="792592"/>
                    <a:pt x="1217617" y="789505"/>
                    <a:pt x="1210056" y="784464"/>
                  </a:cubicBezTo>
                  <a:cubicBezTo>
                    <a:pt x="1207008" y="782432"/>
                    <a:pt x="1204260" y="779856"/>
                    <a:pt x="1200912" y="778368"/>
                  </a:cubicBezTo>
                  <a:cubicBezTo>
                    <a:pt x="1195040" y="775758"/>
                    <a:pt x="1188663" y="774468"/>
                    <a:pt x="1182624" y="772272"/>
                  </a:cubicBezTo>
                  <a:cubicBezTo>
                    <a:pt x="1177482" y="770402"/>
                    <a:pt x="1172464" y="768208"/>
                    <a:pt x="1167384" y="766176"/>
                  </a:cubicBezTo>
                  <a:cubicBezTo>
                    <a:pt x="1165352" y="763128"/>
                    <a:pt x="1164892" y="757687"/>
                    <a:pt x="1161288" y="757032"/>
                  </a:cubicBezTo>
                  <a:cubicBezTo>
                    <a:pt x="1151126" y="755184"/>
                    <a:pt x="1133023" y="760288"/>
                    <a:pt x="1121664" y="763128"/>
                  </a:cubicBezTo>
                  <a:cubicBezTo>
                    <a:pt x="1118616" y="765160"/>
                    <a:pt x="1115963" y="767972"/>
                    <a:pt x="1112520" y="769224"/>
                  </a:cubicBezTo>
                  <a:cubicBezTo>
                    <a:pt x="1091422" y="776896"/>
                    <a:pt x="1058946" y="778969"/>
                    <a:pt x="1039368" y="781416"/>
                  </a:cubicBezTo>
                  <a:cubicBezTo>
                    <a:pt x="1026806" y="780020"/>
                    <a:pt x="1014356" y="780577"/>
                    <a:pt x="1002792" y="775320"/>
                  </a:cubicBezTo>
                  <a:cubicBezTo>
                    <a:pt x="994519" y="771560"/>
                    <a:pt x="978408" y="763128"/>
                    <a:pt x="978408" y="763128"/>
                  </a:cubicBezTo>
                  <a:cubicBezTo>
                    <a:pt x="975360" y="759064"/>
                    <a:pt x="972856" y="754528"/>
                    <a:pt x="969264" y="750936"/>
                  </a:cubicBezTo>
                  <a:cubicBezTo>
                    <a:pt x="961351" y="743023"/>
                    <a:pt x="954538" y="740525"/>
                    <a:pt x="944880" y="735696"/>
                  </a:cubicBezTo>
                  <a:cubicBezTo>
                    <a:pt x="942848" y="731632"/>
                    <a:pt x="941693" y="726995"/>
                    <a:pt x="938784" y="723504"/>
                  </a:cubicBezTo>
                  <a:cubicBezTo>
                    <a:pt x="936439" y="720690"/>
                    <a:pt x="933302" y="717513"/>
                    <a:pt x="929640" y="717408"/>
                  </a:cubicBezTo>
                  <a:lnTo>
                    <a:pt x="832104" y="720456"/>
                  </a:lnTo>
                  <a:cubicBezTo>
                    <a:pt x="778357" y="732400"/>
                    <a:pt x="806278" y="728598"/>
                    <a:pt x="716280" y="723504"/>
                  </a:cubicBezTo>
                  <a:cubicBezTo>
                    <a:pt x="691851" y="722121"/>
                    <a:pt x="667417" y="720370"/>
                    <a:pt x="643128" y="717408"/>
                  </a:cubicBezTo>
                  <a:cubicBezTo>
                    <a:pt x="625718" y="715285"/>
                    <a:pt x="591312" y="708264"/>
                    <a:pt x="591312" y="708264"/>
                  </a:cubicBezTo>
                  <a:cubicBezTo>
                    <a:pt x="581152" y="704200"/>
                    <a:pt x="571448" y="698726"/>
                    <a:pt x="560832" y="696072"/>
                  </a:cubicBezTo>
                  <a:cubicBezTo>
                    <a:pt x="552704" y="694040"/>
                    <a:pt x="544531" y="692180"/>
                    <a:pt x="536448" y="689976"/>
                  </a:cubicBezTo>
                  <a:cubicBezTo>
                    <a:pt x="533348" y="689131"/>
                    <a:pt x="530454" y="687558"/>
                    <a:pt x="527304" y="686928"/>
                  </a:cubicBezTo>
                  <a:cubicBezTo>
                    <a:pt x="515184" y="684504"/>
                    <a:pt x="502920" y="682864"/>
                    <a:pt x="490728" y="680832"/>
                  </a:cubicBezTo>
                  <a:cubicBezTo>
                    <a:pt x="485648" y="678800"/>
                    <a:pt x="480679" y="676466"/>
                    <a:pt x="475488" y="674736"/>
                  </a:cubicBezTo>
                  <a:cubicBezTo>
                    <a:pt x="431408" y="660043"/>
                    <a:pt x="434418" y="669298"/>
                    <a:pt x="362712" y="671688"/>
                  </a:cubicBezTo>
                  <a:cubicBezTo>
                    <a:pt x="357632" y="673720"/>
                    <a:pt x="352751" y="676344"/>
                    <a:pt x="347472" y="677784"/>
                  </a:cubicBezTo>
                  <a:cubicBezTo>
                    <a:pt x="341510" y="679410"/>
                    <a:pt x="335296" y="679915"/>
                    <a:pt x="329184" y="680832"/>
                  </a:cubicBezTo>
                  <a:lnTo>
                    <a:pt x="286512" y="686928"/>
                  </a:lnTo>
                  <a:lnTo>
                    <a:pt x="252984" y="683880"/>
                  </a:lnTo>
                  <a:cubicBezTo>
                    <a:pt x="239783" y="682780"/>
                    <a:pt x="225068" y="687030"/>
                    <a:pt x="213360" y="680832"/>
                  </a:cubicBezTo>
                  <a:cubicBezTo>
                    <a:pt x="205329" y="676580"/>
                    <a:pt x="208729" y="661489"/>
                    <a:pt x="201168" y="656448"/>
                  </a:cubicBezTo>
                  <a:cubicBezTo>
                    <a:pt x="182637" y="644094"/>
                    <a:pt x="202326" y="655739"/>
                    <a:pt x="179832" y="647304"/>
                  </a:cubicBezTo>
                  <a:cubicBezTo>
                    <a:pt x="175578" y="645709"/>
                    <a:pt x="171910" y="642761"/>
                    <a:pt x="167640" y="641208"/>
                  </a:cubicBezTo>
                  <a:cubicBezTo>
                    <a:pt x="146152" y="633394"/>
                    <a:pt x="130674" y="632707"/>
                    <a:pt x="106680" y="629016"/>
                  </a:cubicBezTo>
                  <a:cubicBezTo>
                    <a:pt x="57744" y="609442"/>
                    <a:pt x="128417" y="636451"/>
                    <a:pt x="73152" y="619872"/>
                  </a:cubicBezTo>
                  <a:cubicBezTo>
                    <a:pt x="68800" y="618566"/>
                    <a:pt x="65112" y="615621"/>
                    <a:pt x="60960" y="613776"/>
                  </a:cubicBezTo>
                  <a:cubicBezTo>
                    <a:pt x="55960" y="611554"/>
                    <a:pt x="50800" y="609712"/>
                    <a:pt x="45720" y="607680"/>
                  </a:cubicBezTo>
                  <a:cubicBezTo>
                    <a:pt x="43329" y="602899"/>
                    <a:pt x="37836" y="590652"/>
                    <a:pt x="33528" y="586344"/>
                  </a:cubicBezTo>
                  <a:cubicBezTo>
                    <a:pt x="30938" y="583754"/>
                    <a:pt x="27432" y="582280"/>
                    <a:pt x="24384" y="580248"/>
                  </a:cubicBezTo>
                  <a:cubicBezTo>
                    <a:pt x="10319" y="552117"/>
                    <a:pt x="21008" y="558068"/>
                    <a:pt x="0" y="552816"/>
                  </a:cubicBezTo>
                  <a:cubicBezTo>
                    <a:pt x="1016" y="532496"/>
                    <a:pt x="524" y="512044"/>
                    <a:pt x="3048" y="491856"/>
                  </a:cubicBezTo>
                  <a:cubicBezTo>
                    <a:pt x="3612" y="487347"/>
                    <a:pt x="5509" y="482390"/>
                    <a:pt x="9144" y="479664"/>
                  </a:cubicBezTo>
                  <a:cubicBezTo>
                    <a:pt x="14285" y="475809"/>
                    <a:pt x="21393" y="475764"/>
                    <a:pt x="27432" y="473568"/>
                  </a:cubicBezTo>
                  <a:cubicBezTo>
                    <a:pt x="32574" y="471698"/>
                    <a:pt x="37592" y="469504"/>
                    <a:pt x="42672" y="467472"/>
                  </a:cubicBezTo>
                  <a:cubicBezTo>
                    <a:pt x="44704" y="464424"/>
                    <a:pt x="46178" y="460918"/>
                    <a:pt x="48768" y="458328"/>
                  </a:cubicBezTo>
                  <a:cubicBezTo>
                    <a:pt x="53076" y="454020"/>
                    <a:pt x="65323" y="448527"/>
                    <a:pt x="70104" y="446136"/>
                  </a:cubicBezTo>
                  <a:cubicBezTo>
                    <a:pt x="72136" y="441056"/>
                    <a:pt x="75013" y="436237"/>
                    <a:pt x="76200" y="430896"/>
                  </a:cubicBezTo>
                  <a:cubicBezTo>
                    <a:pt x="79099" y="417851"/>
                    <a:pt x="75692" y="405496"/>
                    <a:pt x="76200" y="3973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Why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we conduct this stupid</a:t>
              </a:r>
            </a:p>
            <a:p>
              <a:pPr algn="ctr" eaLnBrk="1" hangingPunct="1">
                <a:lnSpc>
                  <a:spcPts val="1800"/>
                </a:lnSpc>
              </a:pPr>
              <a:r>
                <a:rPr lang="en-GB" altLang="de-DE" b="1"/>
                <a:t>exchanges ???</a:t>
              </a:r>
            </a:p>
          </p:txBody>
        </p:sp>
        <p:sp>
          <p:nvSpPr>
            <p:cNvPr id="17" name="Ovale Legende 16"/>
            <p:cNvSpPr/>
            <p:nvPr/>
          </p:nvSpPr>
          <p:spPr bwMode="auto">
            <a:xfrm>
              <a:off x="2263999" y="4292711"/>
              <a:ext cx="1008065" cy="1152537"/>
            </a:xfrm>
            <a:prstGeom prst="wedgeEllipseCallout">
              <a:avLst>
                <a:gd name="adj1" fmla="val 75702"/>
                <a:gd name="adj2" fmla="val 13868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cold</a:t>
              </a:r>
            </a:p>
          </p:txBody>
        </p:sp>
        <p:sp>
          <p:nvSpPr>
            <p:cNvPr id="18" name="Ovale Legende 17"/>
            <p:cNvSpPr/>
            <p:nvPr/>
          </p:nvSpPr>
          <p:spPr bwMode="auto">
            <a:xfrm>
              <a:off x="7550382" y="4292711"/>
              <a:ext cx="936626" cy="1152537"/>
            </a:xfrm>
            <a:prstGeom prst="wedgeEllipseCallout">
              <a:avLst>
                <a:gd name="adj1" fmla="val -70626"/>
                <a:gd name="adj2" fmla="val 20521"/>
              </a:avLst>
            </a:prstGeom>
            <a:gradFill>
              <a:gsLst>
                <a:gs pos="0">
                  <a:schemeClr val="bg1"/>
                </a:gs>
                <a:gs pos="100000">
                  <a:srgbClr val="FFFF00"/>
                </a:gs>
              </a:gsLst>
              <a:lin ang="5400000" scaled="0"/>
            </a:gra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I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latin typeface="Arial" charset="0"/>
                  <a:cs typeface="Arial" charset="0"/>
                </a:rPr>
                <a:t>feel</a:t>
              </a:r>
            </a:p>
            <a:p>
              <a:pPr algn="ctr" eaLnBrk="1" hangingPunct="1">
                <a:lnSpc>
                  <a:spcPts val="2500"/>
                </a:lnSpc>
                <a:defRPr/>
              </a:pPr>
              <a:r>
                <a:rPr lang="en-GB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sick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1397000" y="1558925"/>
            <a:ext cx="7747000" cy="488156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20" name="Textfeld 19"/>
          <p:cNvSpPr txBox="1"/>
          <p:nvPr/>
        </p:nvSpPr>
        <p:spPr>
          <a:xfrm rot="20067061">
            <a:off x="1404938" y="2297113"/>
            <a:ext cx="3217862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increased administration</a:t>
            </a:r>
          </a:p>
        </p:txBody>
      </p:sp>
      <p:sp>
        <p:nvSpPr>
          <p:cNvPr id="21" name="Textfeld 20"/>
          <p:cNvSpPr txBox="1"/>
          <p:nvPr/>
        </p:nvSpPr>
        <p:spPr>
          <a:xfrm rot="1012680">
            <a:off x="5191125" y="2152650"/>
            <a:ext cx="3871913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need for financial investments</a:t>
            </a:r>
          </a:p>
        </p:txBody>
      </p:sp>
      <p:sp>
        <p:nvSpPr>
          <p:cNvPr id="22" name="Textfeld 21"/>
          <p:cNvSpPr txBox="1"/>
          <p:nvPr/>
        </p:nvSpPr>
        <p:spPr>
          <a:xfrm rot="1501121">
            <a:off x="2443163" y="3292475"/>
            <a:ext cx="2662237" cy="401638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language difficulties</a:t>
            </a:r>
          </a:p>
        </p:txBody>
      </p:sp>
      <p:sp>
        <p:nvSpPr>
          <p:cNvPr id="23" name="Textfeld 22"/>
          <p:cNvSpPr txBox="1"/>
          <p:nvPr/>
        </p:nvSpPr>
        <p:spPr>
          <a:xfrm rot="21119326">
            <a:off x="4144963" y="2797175"/>
            <a:ext cx="3343275" cy="7080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difficulties for recognition</a:t>
            </a:r>
          </a:p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of learning outcomes </a:t>
            </a:r>
          </a:p>
        </p:txBody>
      </p:sp>
      <p:sp>
        <p:nvSpPr>
          <p:cNvPr id="24" name="Textfeld 23"/>
          <p:cNvSpPr txBox="1"/>
          <p:nvPr/>
        </p:nvSpPr>
        <p:spPr>
          <a:xfrm rot="1653043">
            <a:off x="5705475" y="3967163"/>
            <a:ext cx="2747963" cy="708025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where to find</a:t>
            </a:r>
          </a:p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up-dated information</a:t>
            </a:r>
          </a:p>
        </p:txBody>
      </p:sp>
      <p:sp>
        <p:nvSpPr>
          <p:cNvPr id="25" name="Textfeld 24"/>
          <p:cNvSpPr txBox="1"/>
          <p:nvPr/>
        </p:nvSpPr>
        <p:spPr>
          <a:xfrm rot="19457157">
            <a:off x="2365375" y="4033838"/>
            <a:ext cx="1619250" cy="40005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GB" sz="2000" b="1" dirty="0">
                <a:latin typeface="Arial" charset="0"/>
                <a:cs typeface="Arial" charset="0"/>
              </a:rPr>
              <a:t>cui bono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4057917" y="4682510"/>
            <a:ext cx="2469616" cy="1482793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2800" b="1" dirty="0">
                <a:latin typeface="Arial" charset="0"/>
                <a:cs typeface="Arial" charset="0"/>
              </a:rPr>
              <a:t>…. therefore, does it make</a:t>
            </a:r>
          </a:p>
          <a:p>
            <a:pPr algn="ctr">
              <a:defRPr/>
            </a:pPr>
            <a:r>
              <a:rPr lang="en-GB" sz="2800" b="1" dirty="0">
                <a:latin typeface="Arial" charset="0"/>
                <a:cs typeface="Arial" charset="0"/>
              </a:rPr>
              <a:t>sense at all?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309171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2021/2022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8" y="1827240"/>
            <a:ext cx="7200000" cy="405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 rot="20641401">
            <a:off x="6931072" y="295971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trendline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2021/2022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25" y="1915633"/>
            <a:ext cx="7200000" cy="386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5425632" y="2303248"/>
            <a:ext cx="1566457" cy="1968039"/>
            <a:chOff x="9756711" y="2564904"/>
            <a:chExt cx="1566457" cy="2025045"/>
          </a:xfrm>
        </p:grpSpPr>
        <p:sp>
          <p:nvSpPr>
            <p:cNvPr id="14" name="Rechteckiger Pfeil 13"/>
            <p:cNvSpPr/>
            <p:nvPr/>
          </p:nvSpPr>
          <p:spPr bwMode="auto">
            <a:xfrm rot="5400000">
              <a:off x="9901010" y="2870938"/>
              <a:ext cx="1728192" cy="1116124"/>
            </a:xfrm>
            <a:prstGeom prst="bentArrow">
              <a:avLst/>
            </a:prstGeom>
            <a:gradFill>
              <a:gsLst>
                <a:gs pos="31000">
                  <a:srgbClr val="FF0000"/>
                </a:gs>
                <a:gs pos="99000">
                  <a:srgbClr val="FFFF00"/>
                </a:gs>
              </a:gsLst>
              <a:lin ang="81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7277637">
              <a:off x="9369804" y="3037833"/>
              <a:ext cx="1939023" cy="116520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none" rtlCol="0">
              <a:prstTxWarp prst="textArchUp">
                <a:avLst>
                  <a:gd name="adj" fmla="val 9055820"/>
                </a:avLst>
              </a:prstTxWarp>
              <a:spAutoFit/>
            </a:bodyPr>
            <a:lstStyle/>
            <a:p>
              <a:r>
                <a:rPr lang="de-AT" b="1" dirty="0"/>
                <a:t>Corona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30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1265238" y="179388"/>
            <a:ext cx="7699375" cy="1143000"/>
          </a:xfrm>
        </p:spPr>
        <p:txBody>
          <a:bodyPr/>
          <a:lstStyle/>
          <a:p>
            <a:r>
              <a:rPr lang="en-GB" altLang="de-DE" dirty="0"/>
              <a:t>How it began (Nov. 2008)</a:t>
            </a:r>
            <a:br>
              <a:rPr lang="en-GB" altLang="de-DE" dirty="0"/>
            </a:br>
            <a:r>
              <a:rPr lang="en-GB" altLang="de-DE" sz="2400" dirty="0">
                <a:sym typeface="Wingdings" pitchFamily="2" charset="2"/>
              </a:rPr>
              <a:t> Declaration of </a:t>
            </a:r>
            <a:r>
              <a:rPr lang="en-GB" alt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all</a:t>
            </a:r>
            <a:r>
              <a:rPr lang="en-GB" alt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r>
              <a:rPr lang="en-GB" altLang="de-DE" sz="2400" dirty="0" smtClean="0">
                <a:sym typeface="Wingdings" pitchFamily="2" charset="2"/>
              </a:rPr>
              <a:t>EU Ministers of Defence</a:t>
            </a:r>
            <a:endParaRPr lang="en-GB" altLang="de-DE" sz="24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925" y="2658088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9" name="Picture 2" descr="B:\DS Haupt_Computer MilAk\Publikationen\2018 Booklet EMILYO with Paile\Pictures and sketches\7 The European Initiative\Press briefing, Council on External Relations, 10 and 11 November 200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1396004" y="1549235"/>
            <a:ext cx="7747996" cy="48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96004" y="4592681"/>
            <a:ext cx="7747996" cy="1830954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lIns="36000" tIns="0" rIns="36000" bIns="0"/>
          <a:lstStyle>
            <a:lvl1pPr algn="l" eaLnBrk="0" hangingPunct="0">
              <a:spcBef>
                <a:spcPct val="6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Establish an Implementation Group (IG) for the</a:t>
            </a:r>
            <a:br>
              <a:rPr lang="en-GB" altLang="de-DE" sz="2000" dirty="0">
                <a:solidFill>
                  <a:srgbClr val="000066"/>
                </a:solidFill>
                <a:cs typeface="Arial" charset="0"/>
              </a:rPr>
            </a:br>
            <a:r>
              <a:rPr lang="en-GB" altLang="de-DE" sz="1600" i="1" dirty="0">
                <a:solidFill>
                  <a:srgbClr val="000066"/>
                </a:solidFill>
                <a:cs typeface="Arial" charset="0"/>
              </a:rPr>
              <a:t>„European initiative for the exchange of young officers inspired by Erasmus“</a:t>
            </a:r>
            <a:endParaRPr lang="en-GB" altLang="de-DE" sz="1100" i="1" dirty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de-DE" sz="1050" dirty="0">
              <a:solidFill>
                <a:srgbClr val="000066"/>
              </a:solidFill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Goals: Increase 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interoperability</a:t>
            </a:r>
            <a:r>
              <a:rPr lang="en-GB" altLang="de-DE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&amp; “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harmonise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” EU Basic Officer Education – thus, promote a</a:t>
            </a:r>
            <a:br>
              <a:rPr lang="en-GB" altLang="de-DE" sz="2000" dirty="0">
                <a:solidFill>
                  <a:srgbClr val="000066"/>
                </a:solidFill>
                <a:cs typeface="Arial" charset="0"/>
              </a:rPr>
            </a:b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“</a:t>
            </a:r>
            <a:r>
              <a:rPr lang="en-GB" altLang="de-DE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European Security and Defence Culture</a:t>
            </a:r>
            <a:r>
              <a:rPr lang="en-GB" altLang="de-DE" sz="2000" dirty="0">
                <a:solidFill>
                  <a:srgbClr val="000066"/>
                </a:solidFill>
                <a:cs typeface="Arial" charset="0"/>
              </a:rPr>
              <a:t>”</a:t>
            </a:r>
          </a:p>
          <a:p>
            <a:pPr lvl="0" algn="ctr">
              <a:spcBef>
                <a:spcPts val="600"/>
              </a:spcBef>
              <a:buNone/>
            </a:pPr>
            <a:r>
              <a:rPr lang="en-GB" altLang="de-DE" sz="800" dirty="0">
                <a:solidFill>
                  <a:srgbClr val="000000"/>
                </a:solidFill>
                <a:latin typeface="Arial" pitchFamily="34" charset="0"/>
              </a:rPr>
              <a:t>Source: 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Council of the European Union, Council Conclusions on the ESDP, 2903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rd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External Relations Council Meeting. Brussels. 10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and 11</a:t>
            </a:r>
            <a:r>
              <a:rPr lang="en-US" altLang="de-DE" sz="800" b="0" baseline="30000" dirty="0">
                <a:solidFill>
                  <a:srgbClr val="000000"/>
                </a:solidFill>
                <a:latin typeface="Arial" pitchFamily="34" charset="0"/>
              </a:rPr>
              <a:t>th</a:t>
            </a:r>
            <a:r>
              <a:rPr lang="en-US" altLang="de-DE" sz="800" b="0" dirty="0">
                <a:solidFill>
                  <a:srgbClr val="000000"/>
                </a:solidFill>
                <a:latin typeface="Arial" pitchFamily="34" charset="0"/>
              </a:rPr>
              <a:t> November, 2008.</a:t>
            </a:r>
            <a:endParaRPr lang="en-GB" altLang="de-DE" sz="800" b="0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GB" altLang="de-DE" sz="2000" dirty="0">
              <a:solidFill>
                <a:srgbClr val="00006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Year </a:t>
            </a:r>
            <a:r>
              <a:rPr lang="en-GB" dirty="0" smtClean="0"/>
              <a:t>2021/2022</a:t>
            </a:r>
            <a:r>
              <a:rPr lang="en-GB" dirty="0"/>
              <a:t/>
            </a:r>
            <a:br>
              <a:rPr lang="en-GB" dirty="0"/>
            </a:br>
            <a:r>
              <a:rPr lang="en-GB" sz="2400" dirty="0"/>
              <a:t>Events under the Umbrella of / connected to the IG</a:t>
            </a:r>
            <a:endParaRPr lang="en-GB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80" y="1831729"/>
            <a:ext cx="7200000" cy="404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3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Cui bono?</a:t>
            </a:r>
            <a:br>
              <a:rPr lang="en-GB" altLang="de-DE" dirty="0"/>
            </a:br>
            <a:r>
              <a:rPr lang="en-GB" altLang="de-DE" sz="2400" dirty="0"/>
              <a:t>Lecturers’/Instructors’/Educators’ Exchanges</a:t>
            </a:r>
          </a:p>
        </p:txBody>
      </p:sp>
      <p:pic>
        <p:nvPicPr>
          <p:cNvPr id="14339" name="Picture 2" descr="I:\_Gemeinsamer Ordner\Bilder\_Bilder Digitalkamera\2016 09 19_23 Cyprus ML B\P10206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413" y="1557338"/>
            <a:ext cx="78533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395413" y="1552575"/>
            <a:ext cx="7767637" cy="48815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1660525" y="1682750"/>
            <a:ext cx="7307263" cy="4678363"/>
          </a:xfr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GB" altLang="de-DE" sz="2000" dirty="0"/>
              <a:t>Available on PW-protected area on </a:t>
            </a:r>
            <a:r>
              <a:rPr lang="en-GB" altLang="de-DE" sz="2000" dirty="0">
                <a:solidFill>
                  <a:srgbClr val="003399"/>
                </a:solidFill>
              </a:rPr>
              <a:t>www.emilyo.eu</a:t>
            </a:r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800" dirty="0"/>
          </a:p>
          <a:p>
            <a:pPr>
              <a:spcAft>
                <a:spcPts val="1800"/>
              </a:spcAft>
              <a:defRPr/>
            </a:pPr>
            <a:endParaRPr lang="en-GB" altLang="de-DE" sz="2000" dirty="0"/>
          </a:p>
          <a:p>
            <a:pPr marL="0" indent="0">
              <a:spcAft>
                <a:spcPts val="1800"/>
              </a:spcAft>
              <a:buFontTx/>
              <a:buNone/>
              <a:defRPr/>
            </a:pPr>
            <a:endParaRPr lang="en-GB" altLang="de-DE" sz="2000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8600" y="2420938"/>
            <a:ext cx="7561263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 rot="20388244">
            <a:off x="1738211" y="3659621"/>
            <a:ext cx="7015062" cy="1154162"/>
          </a:xfrm>
          <a:prstGeom prst="rect">
            <a:avLst/>
          </a:prstGeom>
          <a:solidFill>
            <a:srgbClr val="FFFF00">
              <a:alpha val="9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3200" b="1" dirty="0">
                <a:solidFill>
                  <a:srgbClr val="000066"/>
                </a:solidFill>
                <a:latin typeface="Arial" charset="0"/>
                <a:cs typeface="Arial" charset="0"/>
              </a:rPr>
              <a:t>share experiences</a:t>
            </a:r>
          </a:p>
          <a:p>
            <a:pPr>
              <a:spcAft>
                <a:spcPts val="600"/>
              </a:spcAft>
              <a:defRPr/>
            </a:pPr>
            <a:r>
              <a:rPr lang="en-GB" sz="3200" b="1" dirty="0">
                <a:solidFill>
                  <a:srgbClr val="000066"/>
                </a:solidFill>
                <a:latin typeface="Arial" charset="0"/>
                <a:cs typeface="Arial" charset="0"/>
              </a:rPr>
              <a:t>pass knowledge to other EU BOEIs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925" y="398852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459" grpId="0" build="p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028" y="1549814"/>
            <a:ext cx="7754765" cy="4874400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265238" y="174625"/>
            <a:ext cx="7699375" cy="1143000"/>
          </a:xfrm>
        </p:spPr>
        <p:txBody>
          <a:bodyPr/>
          <a:lstStyle/>
          <a:p>
            <a:r>
              <a:rPr lang="en-GB" dirty="0"/>
              <a:t>Conclusion</a:t>
            </a:r>
            <a:br>
              <a:rPr lang="en-GB" dirty="0"/>
            </a:br>
            <a:r>
              <a:rPr lang="en-GB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 on a huge scientific Research (Habilitation)</a:t>
            </a:r>
            <a:endParaRPr lang="en-GB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396800" y="1550008"/>
            <a:ext cx="7747000" cy="4881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576768" y="1922670"/>
            <a:ext cx="7413625" cy="413836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00FF"/>
                </a:solidFill>
              </a:rPr>
              <a:t> </a:t>
            </a: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European Initiative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/>
              <a:t>with its international activities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increases students’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/>
              <a:t>(Officer Cadets’ / future leaders’)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&amp; competencies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(special knowledge, personal development, metabolism, self-confidence …)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4925" y="4407083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58332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400" dirty="0"/>
              <a:t>Future Intent (GAREA proposals</a:t>
            </a:r>
            <a:r>
              <a:rPr lang="en-GB" sz="3400" dirty="0" smtClean="0"/>
              <a:t>)</a:t>
            </a:r>
            <a:br>
              <a:rPr lang="en-GB" sz="3400" dirty="0" smtClean="0"/>
            </a:br>
            <a:r>
              <a:rPr lang="en-GB" sz="2400" dirty="0" smtClean="0"/>
              <a:t>based on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400" dirty="0" smtClean="0"/>
              <a:t>Decisions</a:t>
            </a:r>
            <a:endParaRPr lang="en-GB" sz="24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481909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1556495" y="1623741"/>
            <a:ext cx="7472459" cy="4763044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b="0" dirty="0" smtClean="0"/>
              <a:t>Integrate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least one common module </a:t>
            </a:r>
            <a:r>
              <a:rPr lang="en-US" sz="1800" b="0" dirty="0"/>
              <a:t>to the national curriculum of each BOEI.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</a:t>
            </a:r>
            <a:r>
              <a:rPr lang="en-US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/>
              <a:t>common modules qualification requirements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SQF-MILOF</a:t>
            </a:r>
            <a:r>
              <a:rPr lang="en-US" sz="1800" b="0" dirty="0"/>
              <a:t>.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Implementation</a:t>
            </a:r>
            <a:r>
              <a:rPr lang="en-US" sz="18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/>
              <a:t>of the International Air Force Semester (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IAFS</a:t>
            </a:r>
            <a:r>
              <a:rPr lang="en-US" sz="1800" b="0" dirty="0"/>
              <a:t>) and European Common Technical Semester on Defence and Security (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CTS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8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</a:t>
            </a:r>
            <a:r>
              <a:rPr lang="en-US" sz="1800" b="0" dirty="0"/>
              <a:t>).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b="0" dirty="0" smtClean="0"/>
              <a:t>Continue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elaborating</a:t>
            </a: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0" dirty="0"/>
              <a:t>on an International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and Medical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Semester.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b="0" dirty="0" smtClean="0"/>
              <a:t>Launch </a:t>
            </a:r>
            <a:r>
              <a:rPr lang="en-US" sz="1800" b="0" dirty="0"/>
              <a:t>a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project </a:t>
            </a:r>
            <a:r>
              <a:rPr lang="en-US" sz="1800" b="0" dirty="0"/>
              <a:t>for an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Air Defence Semester</a:t>
            </a:r>
            <a:r>
              <a:rPr lang="en-US" sz="1800" b="0" dirty="0"/>
              <a:t>.</a:t>
            </a:r>
          </a:p>
          <a:p>
            <a:pPr>
              <a:spcAft>
                <a:spcPts val="1800"/>
              </a:spcAft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800" b="0" dirty="0" smtClean="0"/>
              <a:t>Examine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collaboration </a:t>
            </a:r>
            <a:r>
              <a:rPr lang="en-US" sz="1800" b="0" dirty="0"/>
              <a:t>opportunities with the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ESDC Doc School</a:t>
            </a:r>
            <a:r>
              <a:rPr lang="en-US" sz="1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818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Clear Statement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24013" y="2017373"/>
            <a:ext cx="7307262" cy="3958283"/>
          </a:xfrm>
        </p:spPr>
        <p:txBody>
          <a:bodyPr/>
          <a:lstStyle/>
          <a:p>
            <a:pPr marL="0" indent="0" algn="ctr">
              <a:buNone/>
            </a:pPr>
            <a:r>
              <a:rPr lang="en-GB" sz="2600" dirty="0" smtClean="0"/>
              <a:t>All the elaborations of the EU Military Erasmus (EMILYO) Implementation Group focus onto the</a:t>
            </a:r>
          </a:p>
          <a:p>
            <a:pPr marL="0" lvl="1" indent="0" algn="ctr">
              <a:buNone/>
            </a:pP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</a:t>
            </a:r>
          </a:p>
          <a:p>
            <a:pPr marL="0" lvl="1" indent="0" algn="ctr">
              <a:buNone/>
            </a:pPr>
            <a:r>
              <a:rPr lang="en-GB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marL="0" lvl="1" indent="0" algn="ctr">
              <a:buNone/>
            </a:pP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non-academic (vocational)</a:t>
            </a:r>
          </a:p>
          <a:p>
            <a:pPr marL="0" lvl="1" indent="0" algn="ctr">
              <a:buNone/>
            </a:pPr>
            <a:r>
              <a:rPr lang="en-GB" sz="2600" b="1" dirty="0">
                <a:ea typeface="+mn-ea"/>
                <a:cs typeface="+mn-cs"/>
              </a:rPr>
              <a:t>education for</a:t>
            </a:r>
          </a:p>
          <a:p>
            <a:pPr marL="0" lvl="1" indent="0" algn="ctr">
              <a:buNone/>
            </a:pPr>
            <a:r>
              <a:rPr lang="en-GB" sz="2600" b="1" dirty="0">
                <a:ea typeface="+mn-ea"/>
                <a:cs typeface="+mn-cs"/>
              </a:rPr>
              <a:t>young Officers / Officer Cadets / </a:t>
            </a:r>
            <a:r>
              <a:rPr lang="en-GB" sz="2600" b="1" dirty="0" smtClean="0">
                <a:ea typeface="+mn-ea"/>
                <a:cs typeface="+mn-cs"/>
              </a:rPr>
              <a:t>Midshipmen</a:t>
            </a:r>
            <a:endParaRPr lang="en-GB" sz="26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925" y="481909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9781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 Requests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3000"/>
              </a:spcAft>
            </a:pPr>
            <a:r>
              <a:rPr lang="en-GB" dirty="0" smtClean="0"/>
              <a:t>LoD-5 (Framework):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opt in</a:t>
            </a:r>
          </a:p>
          <a:p>
            <a:pPr>
              <a:spcAft>
                <a:spcPts val="3000"/>
              </a:spcAft>
            </a:pPr>
            <a:r>
              <a:rPr lang="en-GB" dirty="0" smtClean="0"/>
              <a:t>Accreditation </a:t>
            </a:r>
            <a:r>
              <a:rPr lang="en-GB" dirty="0" smtClean="0">
                <a:sym typeface="Wingdings" panose="05000000000000000000" pitchFamily="2" charset="2"/>
              </a:rPr>
              <a:t> Internationalisation 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creation of International Offices </a:t>
            </a:r>
            <a:r>
              <a:rPr lang="en-GB" dirty="0" smtClean="0">
                <a:sym typeface="Wingdings" panose="05000000000000000000" pitchFamily="2" charset="2"/>
              </a:rPr>
              <a:t>(separate Erasmus+ Coordinator[s])</a:t>
            </a:r>
          </a:p>
          <a:p>
            <a:pPr>
              <a:spcAft>
                <a:spcPts val="3000"/>
              </a:spcAft>
            </a:pPr>
            <a:r>
              <a:rPr lang="en-GB" dirty="0">
                <a:sym typeface="Wingdings" panose="05000000000000000000" pitchFamily="2" charset="2"/>
              </a:rPr>
              <a:t>Continue (or initiate)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sending your representatives</a:t>
            </a:r>
            <a:r>
              <a:rPr lang="en-GB" dirty="0">
                <a:sym typeface="Wingdings" panose="05000000000000000000" pitchFamily="2" charset="2"/>
              </a:rPr>
              <a:t> to </a:t>
            </a:r>
            <a:r>
              <a:rPr lang="en-GB" dirty="0" smtClean="0">
                <a:sym typeface="Wingdings" panose="05000000000000000000" pitchFamily="2" charset="2"/>
              </a:rPr>
              <a:t>the IG meetings</a:t>
            </a:r>
            <a:br>
              <a:rPr lang="en-GB" dirty="0" smtClean="0">
                <a:sym typeface="Wingdings" panose="05000000000000000000" pitchFamily="2" charset="2"/>
              </a:rPr>
            </a:br>
            <a:r>
              <a:rPr lang="en-GB" dirty="0" smtClean="0">
                <a:sym typeface="Wingdings" panose="05000000000000000000" pitchFamily="2" charset="2"/>
              </a:rPr>
              <a:t>(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YOU</a:t>
            </a:r>
            <a:r>
              <a:rPr lang="en-GB" dirty="0" smtClean="0">
                <a:sym typeface="Wingdings" panose="05000000000000000000" pitchFamily="2" charset="2"/>
              </a:rPr>
              <a:t> shape the future)</a:t>
            </a:r>
          </a:p>
          <a:p>
            <a:pPr>
              <a:spcAft>
                <a:spcPts val="3000"/>
              </a:spcAft>
            </a:pPr>
            <a:r>
              <a:rPr lang="en-GB" dirty="0" smtClean="0">
                <a:sym typeface="Wingdings" panose="05000000000000000000" pitchFamily="2" charset="2"/>
              </a:rPr>
              <a:t>Implement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1 Common Module </a:t>
            </a:r>
            <a:r>
              <a:rPr lang="en-GB" dirty="0" smtClean="0">
                <a:sym typeface="Wingdings" panose="05000000000000000000" pitchFamily="2" charset="2"/>
              </a:rPr>
              <a:t>(at least)</a:t>
            </a:r>
            <a:endParaRPr lang="en-GB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52108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08497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GB" dirty="0" smtClean="0"/>
              <a:t>We act according to the decision of all your Ministers of Defence.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use – whenever possible – external funds.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promote a European Security and Defence Culture.</a:t>
            </a:r>
          </a:p>
          <a:p>
            <a:pPr>
              <a:spcAft>
                <a:spcPts val="2400"/>
              </a:spcAft>
            </a:pPr>
            <a:r>
              <a:rPr lang="en-GB" dirty="0" smtClean="0"/>
              <a:t>We depend on </a:t>
            </a:r>
            <a:r>
              <a:rPr lang="en-GB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 smtClean="0"/>
              <a:t>support.</a:t>
            </a:r>
            <a:endParaRPr lang="en-GB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4925" y="5623639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41827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2959" r="6556" b="1529"/>
          <a:stretch/>
        </p:blipFill>
        <p:spPr bwMode="auto">
          <a:xfrm>
            <a:off x="1850139" y="1882964"/>
            <a:ext cx="6885586" cy="4158815"/>
          </a:xfrm>
          <a:prstGeom prst="rect">
            <a:avLst/>
          </a:prstGeom>
          <a:noFill/>
          <a:ln w="22225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Further Information</a:t>
            </a:r>
            <a:br>
              <a:rPr lang="de-AT" dirty="0"/>
            </a:br>
            <a:r>
              <a:rPr lang="de-AT" sz="2400" dirty="0"/>
              <a:t>www.emilyo.eu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5307554" y="3105108"/>
            <a:ext cx="488582" cy="3439790"/>
          </a:xfrm>
          <a:prstGeom prst="straightConnector1">
            <a:avLst/>
          </a:prstGeom>
          <a:ln w="73025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>
            <a:grpSpLocks noChangeAspect="1"/>
          </p:cNvGrpSpPr>
          <p:nvPr/>
        </p:nvGrpSpPr>
        <p:grpSpPr>
          <a:xfrm>
            <a:off x="1772602" y="1585566"/>
            <a:ext cx="7018197" cy="4793357"/>
            <a:chOff x="10899739" y="239984"/>
            <a:chExt cx="6912767" cy="472134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6" t="26914" r="7430" b="9597"/>
            <a:stretch/>
          </p:blipFill>
          <p:spPr bwMode="auto">
            <a:xfrm>
              <a:off x="10899739" y="1792883"/>
              <a:ext cx="6912767" cy="31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8" t="28748" r="12178" b="40252"/>
            <a:stretch/>
          </p:blipFill>
          <p:spPr bwMode="auto">
            <a:xfrm>
              <a:off x="10899739" y="239984"/>
              <a:ext cx="6912767" cy="1569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Abgerundetes Rechteck 11"/>
          <p:cNvSpPr/>
          <p:nvPr/>
        </p:nvSpPr>
        <p:spPr bwMode="auto">
          <a:xfrm>
            <a:off x="1772155" y="3157902"/>
            <a:ext cx="7031583" cy="1800200"/>
          </a:xfrm>
          <a:prstGeom prst="roundRect">
            <a:avLst>
              <a:gd name="adj" fmla="val 31372"/>
            </a:avLst>
          </a:prstGeom>
          <a:noFill/>
          <a:ln w="50800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de-AT">
              <a:latin typeface="Arial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4925" y="6088865"/>
            <a:ext cx="1187450" cy="33809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</p:spTree>
    <p:extLst>
      <p:ext uri="{BB962C8B-B14F-4D97-AF65-F5344CB8AC3E}">
        <p14:creationId xmlns:p14="http://schemas.microsoft.com/office/powerpoint/2010/main" val="156178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zech-presidency.consilium.europa.eu/media/2mtprhwz/logo21.jpg?width=2800&amp;height=1200&amp;rnd=1329966598855300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r="6873"/>
          <a:stretch/>
        </p:blipFill>
        <p:spPr bwMode="auto">
          <a:xfrm>
            <a:off x="1403648" y="2619574"/>
            <a:ext cx="7740000" cy="380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408457" y="1604096"/>
            <a:ext cx="7739999" cy="677108"/>
          </a:xfrm>
          <a:prstGeom prst="rect">
            <a:avLst/>
          </a:prstGeom>
          <a:noFill/>
          <a:effectLst>
            <a:outerShdw blurRad="304800" dist="177800" dir="24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38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hank YOU for YOUR attention</a:t>
            </a:r>
            <a:r>
              <a:rPr lang="en-GB" sz="38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3368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1265238" y="179388"/>
            <a:ext cx="7699375" cy="1143000"/>
          </a:xfrm>
        </p:spPr>
        <p:txBody>
          <a:bodyPr/>
          <a:lstStyle/>
          <a:p>
            <a:r>
              <a:rPr lang="en-GB" altLang="de-DE" dirty="0"/>
              <a:t>How it began</a:t>
            </a:r>
            <a:br>
              <a:rPr lang="en-GB" altLang="de-DE" dirty="0"/>
            </a:br>
            <a:r>
              <a:rPr lang="en-GB" altLang="de-DE" sz="2400" dirty="0"/>
              <a:t>First &amp; latest Meeting of the Implementation Group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4925" y="2658088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1454" y="1628800"/>
            <a:ext cx="5315173" cy="1848368"/>
          </a:xfrm>
          <a:prstGeom prst="rect">
            <a:avLst/>
          </a:prstGeom>
          <a:noFill/>
          <a:ln w="12700">
            <a:solidFill>
              <a:srgbClr val="003399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6975037" y="1625754"/>
            <a:ext cx="2008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GB" altLang="de-DE" sz="2000" b="1" dirty="0"/>
              <a:t>February 2009:</a:t>
            </a:r>
          </a:p>
          <a:p>
            <a:pPr algn="ctr"/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altLang="de-DE" sz="2000" b="1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IG meeting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1403883" y="4005263"/>
            <a:ext cx="7667223" cy="2186417"/>
            <a:chOff x="1403883" y="4005263"/>
            <a:chExt cx="7667223" cy="2186417"/>
          </a:xfrm>
        </p:grpSpPr>
        <p:sp>
          <p:nvSpPr>
            <p:cNvPr id="9" name="Textfeld 8"/>
            <p:cNvSpPr txBox="1">
              <a:spLocks noChangeArrowheads="1"/>
            </p:cNvSpPr>
            <p:nvPr/>
          </p:nvSpPr>
          <p:spPr bwMode="auto">
            <a:xfrm>
              <a:off x="1403883" y="4083045"/>
              <a:ext cx="155202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/>
              <a:r>
                <a:rPr lang="en-GB" altLang="de-DE" sz="2000" b="1" dirty="0"/>
                <a:t>Meanwhile</a:t>
              </a:r>
            </a:p>
            <a:p>
              <a:pPr algn="ctr"/>
              <a:r>
                <a:rPr lang="en-GB" altLang="de-DE" sz="2000" b="1" dirty="0" smtClean="0"/>
                <a:t>(</a:t>
              </a:r>
              <a:r>
                <a:rPr lang="en-GB" altLang="de-DE" sz="2000" b="1" dirty="0" smtClean="0"/>
                <a:t>Sep</a:t>
              </a:r>
              <a:r>
                <a:rPr lang="en-GB" altLang="de-DE" sz="2000" b="1" dirty="0" smtClean="0"/>
                <a:t> </a:t>
              </a:r>
              <a:r>
                <a:rPr lang="en-GB" altLang="de-DE" sz="2000" b="1" dirty="0" smtClean="0"/>
                <a:t>2022):</a:t>
              </a:r>
              <a:endParaRPr lang="en-GB" altLang="de-DE" sz="2000" b="1" dirty="0"/>
            </a:p>
            <a:p>
              <a:pPr algn="ctr"/>
              <a:r>
                <a:rPr lang="en-GB" altLang="de-DE" sz="20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55</a:t>
              </a:r>
              <a:r>
                <a:rPr lang="en-GB" altLang="de-DE" sz="2000" b="1" baseline="30000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r>
                <a:rPr lang="en-GB" altLang="de-DE" sz="20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GB" altLang="de-DE" sz="2000" b="1" dirty="0" smtClean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IG</a:t>
              </a:r>
              <a:endParaRPr lang="en-GB" altLang="de-DE" sz="20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altLang="de-DE" sz="20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meeting</a:t>
              </a:r>
            </a:p>
            <a:p>
              <a:pPr algn="ctr"/>
              <a:r>
                <a:rPr lang="en-GB" altLang="de-DE" sz="20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(quarterly</a:t>
              </a:r>
            </a:p>
            <a:p>
              <a:pPr algn="ctr"/>
              <a:r>
                <a:rPr lang="en-GB" altLang="de-DE" sz="20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basis)</a:t>
              </a:r>
            </a:p>
          </p:txBody>
        </p:sp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1" b="23368"/>
            <a:stretch/>
          </p:blipFill>
          <p:spPr>
            <a:xfrm>
              <a:off x="2942192" y="4005263"/>
              <a:ext cx="6128914" cy="2186417"/>
            </a:xfrm>
            <a:prstGeom prst="rect">
              <a:avLst/>
            </a:prstGeom>
            <a:noFill/>
            <a:ln w="12700">
              <a:solidFill>
                <a:srgbClr val="003399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58"/>
          <p:cNvGrpSpPr/>
          <p:nvPr/>
        </p:nvGrpSpPr>
        <p:grpSpPr>
          <a:xfrm>
            <a:off x="1462205" y="3645024"/>
            <a:ext cx="2821763" cy="1070976"/>
            <a:chOff x="1462205" y="4058177"/>
            <a:chExt cx="2821763" cy="1070976"/>
          </a:xfrm>
        </p:grpSpPr>
        <p:cxnSp>
          <p:nvCxnSpPr>
            <p:cNvPr id="61" name="Gerade Verbindung 23"/>
            <p:cNvCxnSpPr>
              <a:cxnSpLocks noChangeShapeType="1"/>
            </p:cNvCxnSpPr>
            <p:nvPr/>
          </p:nvCxnSpPr>
          <p:spPr bwMode="auto">
            <a:xfrm flipV="1">
              <a:off x="2474976" y="4058177"/>
              <a:ext cx="0" cy="314759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23"/>
            <p:cNvCxnSpPr>
              <a:cxnSpLocks noChangeShapeType="1"/>
            </p:cNvCxnSpPr>
            <p:nvPr/>
          </p:nvCxnSpPr>
          <p:spPr bwMode="auto">
            <a:xfrm flipH="1">
              <a:off x="1709000" y="4388243"/>
              <a:ext cx="17748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8" name="Gerade Verbindung 23"/>
            <p:cNvCxnSpPr>
              <a:cxnSpLocks noChangeShapeType="1"/>
            </p:cNvCxnSpPr>
            <p:nvPr/>
          </p:nvCxnSpPr>
          <p:spPr bwMode="auto">
            <a:xfrm flipV="1">
              <a:off x="3471096" y="4374908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23"/>
            <p:cNvCxnSpPr>
              <a:cxnSpLocks noChangeShapeType="1"/>
            </p:cNvCxnSpPr>
            <p:nvPr/>
          </p:nvCxnSpPr>
          <p:spPr bwMode="auto">
            <a:xfrm flipV="1">
              <a:off x="2291256" y="4376534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23"/>
            <p:cNvCxnSpPr>
              <a:cxnSpLocks noChangeShapeType="1"/>
            </p:cNvCxnSpPr>
            <p:nvPr/>
          </p:nvCxnSpPr>
          <p:spPr bwMode="auto">
            <a:xfrm flipV="1">
              <a:off x="1715148" y="4374629"/>
              <a:ext cx="0" cy="23224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Rechteck 65"/>
            <p:cNvSpPr/>
            <p:nvPr/>
          </p:nvSpPr>
          <p:spPr bwMode="auto">
            <a:xfrm>
              <a:off x="2044792" y="4517153"/>
              <a:ext cx="504000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de-AT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XY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7" name="Rechteck 66"/>
            <p:cNvSpPr/>
            <p:nvPr/>
          </p:nvSpPr>
          <p:spPr bwMode="auto">
            <a:xfrm>
              <a:off x="1462205" y="4517153"/>
              <a:ext cx="504000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de-AT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XY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4" name="Rechteck 63"/>
            <p:cNvSpPr/>
            <p:nvPr/>
          </p:nvSpPr>
          <p:spPr bwMode="auto">
            <a:xfrm>
              <a:off x="2627783" y="4517153"/>
              <a:ext cx="1656185" cy="612000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6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CMPD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US" sz="10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Crisis Management and Planning Directorate</a:t>
              </a:r>
              <a:endParaRPr lang="en-GB" sz="9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</a:t>
            </a:r>
            <a:br>
              <a:rPr lang="en-GB" dirty="0"/>
            </a:br>
            <a:r>
              <a:rPr lang="en-GB" sz="2400" dirty="0"/>
              <a:t>is involved in the Initiative</a:t>
            </a:r>
            <a:endParaRPr lang="en-GB" dirty="0"/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34925" y="3160392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pSp>
        <p:nvGrpSpPr>
          <p:cNvPr id="86" name="Gruppieren 85"/>
          <p:cNvGrpSpPr>
            <a:grpSpLocks/>
          </p:cNvGrpSpPr>
          <p:nvPr/>
        </p:nvGrpSpPr>
        <p:grpSpPr bwMode="auto">
          <a:xfrm>
            <a:off x="1450931" y="5539204"/>
            <a:ext cx="7629525" cy="836478"/>
            <a:chOff x="1450316" y="5508554"/>
            <a:chExt cx="7630427" cy="836670"/>
          </a:xfrm>
        </p:grpSpPr>
        <p:cxnSp>
          <p:nvCxnSpPr>
            <p:cNvPr id="87" name="Gerade Verbindung 46"/>
            <p:cNvCxnSpPr>
              <a:cxnSpLocks noChangeShapeType="1"/>
            </p:cNvCxnSpPr>
            <p:nvPr/>
          </p:nvCxnSpPr>
          <p:spPr bwMode="auto">
            <a:xfrm>
              <a:off x="7301022" y="5508554"/>
              <a:ext cx="0" cy="216616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6" name="Gruppieren 24"/>
            <p:cNvGrpSpPr>
              <a:grpSpLocks/>
            </p:cNvGrpSpPr>
            <p:nvPr/>
          </p:nvGrpSpPr>
          <p:grpSpPr bwMode="auto">
            <a:xfrm>
              <a:off x="1450316" y="5728742"/>
              <a:ext cx="503298" cy="614894"/>
              <a:chOff x="1437615" y="5773192"/>
              <a:chExt cx="503298" cy="614894"/>
            </a:xfrm>
          </p:grpSpPr>
          <p:cxnSp>
            <p:nvCxnSpPr>
              <p:cNvPr id="136" name="Gerade Verbindung 50"/>
              <p:cNvCxnSpPr>
                <a:cxnSpLocks noChangeShapeType="1"/>
              </p:cNvCxnSpPr>
              <p:nvPr/>
            </p:nvCxnSpPr>
            <p:spPr bwMode="auto">
              <a:xfrm>
                <a:off x="1680481" y="5773192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7" name="Rechteck 136"/>
              <p:cNvSpPr/>
              <p:nvPr/>
            </p:nvSpPr>
            <p:spPr bwMode="auto">
              <a:xfrm>
                <a:off x="1437615" y="5930783"/>
                <a:ext cx="503298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Army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7" name="Gruppieren 8"/>
            <p:cNvGrpSpPr>
              <a:grpSpLocks/>
            </p:cNvGrpSpPr>
            <p:nvPr/>
          </p:nvGrpSpPr>
          <p:grpSpPr bwMode="auto">
            <a:xfrm>
              <a:off x="2026647" y="5738724"/>
              <a:ext cx="503297" cy="604912"/>
              <a:chOff x="1992781" y="5783174"/>
              <a:chExt cx="503297" cy="604912"/>
            </a:xfrm>
          </p:grpSpPr>
          <p:cxnSp>
            <p:nvCxnSpPr>
              <p:cNvPr id="134" name="Gerade Verbindung 52"/>
              <p:cNvCxnSpPr>
                <a:cxnSpLocks noChangeShapeType="1"/>
              </p:cNvCxnSpPr>
              <p:nvPr/>
            </p:nvCxnSpPr>
            <p:spPr bwMode="auto">
              <a:xfrm>
                <a:off x="2240541" y="5783174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5" name="Rechteck 134"/>
              <p:cNvSpPr/>
              <p:nvPr/>
            </p:nvSpPr>
            <p:spPr bwMode="auto">
              <a:xfrm>
                <a:off x="1992781" y="5930783"/>
                <a:ext cx="503297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Air Force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8" name="Gruppieren 4"/>
            <p:cNvGrpSpPr>
              <a:grpSpLocks/>
            </p:cNvGrpSpPr>
            <p:nvPr/>
          </p:nvGrpSpPr>
          <p:grpSpPr bwMode="auto">
            <a:xfrm>
              <a:off x="2606153" y="5740580"/>
              <a:ext cx="504885" cy="603055"/>
              <a:chOff x="2546889" y="5785030"/>
              <a:chExt cx="504885" cy="603055"/>
            </a:xfrm>
          </p:grpSpPr>
          <p:cxnSp>
            <p:nvCxnSpPr>
              <p:cNvPr id="132" name="Gerade Verbindung 53"/>
              <p:cNvCxnSpPr>
                <a:cxnSpLocks noChangeShapeType="1"/>
              </p:cNvCxnSpPr>
              <p:nvPr/>
            </p:nvCxnSpPr>
            <p:spPr bwMode="auto">
              <a:xfrm>
                <a:off x="2790044" y="5785030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3" name="Rechteck 132"/>
              <p:cNvSpPr/>
              <p:nvPr/>
            </p:nvSpPr>
            <p:spPr bwMode="auto">
              <a:xfrm>
                <a:off x="2546889" y="5930783"/>
                <a:ext cx="504885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Navy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9" name="Gruppieren 28"/>
            <p:cNvGrpSpPr>
              <a:grpSpLocks/>
            </p:cNvGrpSpPr>
            <p:nvPr/>
          </p:nvGrpSpPr>
          <p:grpSpPr bwMode="auto">
            <a:xfrm>
              <a:off x="4762233" y="5734499"/>
              <a:ext cx="2340252" cy="609137"/>
              <a:chOff x="4794309" y="5778949"/>
              <a:chExt cx="2340252" cy="609137"/>
            </a:xfrm>
          </p:grpSpPr>
          <p:cxnSp>
            <p:nvCxnSpPr>
              <p:cNvPr id="130" name="Gerade Verbindung 54"/>
              <p:cNvCxnSpPr>
                <a:cxnSpLocks noChangeShapeType="1"/>
              </p:cNvCxnSpPr>
              <p:nvPr/>
            </p:nvCxnSpPr>
            <p:spPr bwMode="auto">
              <a:xfrm>
                <a:off x="5962374" y="5778949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31" name="Rechteck 130"/>
              <p:cNvSpPr/>
              <p:nvPr/>
            </p:nvSpPr>
            <p:spPr bwMode="auto">
              <a:xfrm>
                <a:off x="4794309" y="5930783"/>
                <a:ext cx="2340252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Military Force charged with Police Duties (e.g.: </a:t>
                </a: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Carabinieri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)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0" name="Gruppieren 26"/>
            <p:cNvGrpSpPr>
              <a:grpSpLocks/>
            </p:cNvGrpSpPr>
            <p:nvPr/>
          </p:nvGrpSpPr>
          <p:grpSpPr bwMode="auto">
            <a:xfrm>
              <a:off x="4043010" y="5734725"/>
              <a:ext cx="647777" cy="608911"/>
              <a:chOff x="4102317" y="5779175"/>
              <a:chExt cx="647777" cy="608911"/>
            </a:xfrm>
          </p:grpSpPr>
          <p:cxnSp>
            <p:nvCxnSpPr>
              <p:cNvPr id="128" name="Gerade Verbindung 55"/>
              <p:cNvCxnSpPr>
                <a:cxnSpLocks noChangeShapeType="1"/>
              </p:cNvCxnSpPr>
              <p:nvPr/>
            </p:nvCxnSpPr>
            <p:spPr bwMode="auto">
              <a:xfrm>
                <a:off x="4419033" y="5779175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9" name="Rechteck 128"/>
              <p:cNvSpPr/>
              <p:nvPr/>
            </p:nvSpPr>
            <p:spPr bwMode="auto">
              <a:xfrm>
                <a:off x="4102317" y="5930784"/>
                <a:ext cx="647777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Medical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21" name="Gruppieren 29"/>
            <p:cNvGrpSpPr>
              <a:grpSpLocks/>
            </p:cNvGrpSpPr>
            <p:nvPr/>
          </p:nvGrpSpPr>
          <p:grpSpPr bwMode="auto">
            <a:xfrm>
              <a:off x="7172342" y="5732548"/>
              <a:ext cx="1908401" cy="611088"/>
              <a:chOff x="7182781" y="5776998"/>
              <a:chExt cx="1908401" cy="611088"/>
            </a:xfrm>
          </p:grpSpPr>
          <p:cxnSp>
            <p:nvCxnSpPr>
              <p:cNvPr id="126" name="Gerade Verbindung 49"/>
              <p:cNvCxnSpPr>
                <a:cxnSpLocks noChangeShapeType="1"/>
              </p:cNvCxnSpPr>
              <p:nvPr/>
            </p:nvCxnSpPr>
            <p:spPr bwMode="auto">
              <a:xfrm>
                <a:off x="8152293" y="5776998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7" name="Rechteck 126"/>
              <p:cNvSpPr/>
              <p:nvPr/>
            </p:nvSpPr>
            <p:spPr bwMode="auto">
              <a:xfrm>
                <a:off x="7182781" y="5930784"/>
                <a:ext cx="1908401" cy="457302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Militarised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 Police Force (e.g.: Guardia di </a:t>
                </a:r>
                <a:r>
                  <a:rPr lang="en-US" sz="1200" b="1" dirty="0" err="1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Finanza</a:t>
                </a:r>
                <a:r>
                  <a:rPr lang="en-US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)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22" name="Gerade Verbindung 51"/>
            <p:cNvCxnSpPr>
              <a:cxnSpLocks noChangeShapeType="1"/>
            </p:cNvCxnSpPr>
            <p:nvPr/>
          </p:nvCxnSpPr>
          <p:spPr bwMode="auto">
            <a:xfrm>
              <a:off x="1677855" y="5731702"/>
              <a:ext cx="64800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23" name="Gruppieren 3"/>
            <p:cNvGrpSpPr>
              <a:grpSpLocks/>
            </p:cNvGrpSpPr>
            <p:nvPr/>
          </p:nvGrpSpPr>
          <p:grpSpPr bwMode="auto">
            <a:xfrm>
              <a:off x="3182484" y="5728280"/>
              <a:ext cx="787493" cy="616944"/>
              <a:chOff x="3207880" y="5772730"/>
              <a:chExt cx="787493" cy="616944"/>
            </a:xfrm>
          </p:grpSpPr>
          <p:cxnSp>
            <p:nvCxnSpPr>
              <p:cNvPr id="124" name="Gerade Verbindung 63"/>
              <p:cNvCxnSpPr>
                <a:cxnSpLocks noChangeShapeType="1"/>
              </p:cNvCxnSpPr>
              <p:nvPr/>
            </p:nvCxnSpPr>
            <p:spPr bwMode="auto">
              <a:xfrm>
                <a:off x="3602032" y="5772730"/>
                <a:ext cx="0" cy="376008"/>
              </a:xfrm>
              <a:prstGeom prst="line">
                <a:avLst/>
              </a:prstGeom>
              <a:noFill/>
              <a:ln w="31750" algn="ctr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5" name="Rechteck 124"/>
              <p:cNvSpPr/>
              <p:nvPr/>
            </p:nvSpPr>
            <p:spPr bwMode="auto">
              <a:xfrm>
                <a:off x="3207880" y="5932371"/>
                <a:ext cx="787493" cy="457303"/>
              </a:xfrm>
              <a:prstGeom prst="rect">
                <a:avLst/>
              </a:prstGeom>
              <a:solidFill>
                <a:schemeClr val="bg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36000" rIns="36000"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200" b="1" dirty="0">
                    <a:solidFill>
                      <a:srgbClr val="000066"/>
                    </a:solidFill>
                    <a:latin typeface="Arial" charset="0"/>
                    <a:cs typeface="Arial" charset="0"/>
                  </a:rPr>
                  <a:t>Technical</a:t>
                </a:r>
                <a:endPara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138" name="Gruppieren 137"/>
          <p:cNvGrpSpPr>
            <a:grpSpLocks/>
          </p:cNvGrpSpPr>
          <p:nvPr/>
        </p:nvGrpSpPr>
        <p:grpSpPr bwMode="auto">
          <a:xfrm>
            <a:off x="5580068" y="4794568"/>
            <a:ext cx="3457575" cy="790575"/>
            <a:chOff x="5313852" y="4585593"/>
            <a:chExt cx="3456384" cy="789719"/>
          </a:xfrm>
        </p:grpSpPr>
        <p:cxnSp>
          <p:nvCxnSpPr>
            <p:cNvPr id="139" name="Gerade Verbindung 45"/>
            <p:cNvCxnSpPr>
              <a:cxnSpLocks noChangeShapeType="1"/>
            </p:cNvCxnSpPr>
            <p:nvPr/>
          </p:nvCxnSpPr>
          <p:spPr bwMode="auto">
            <a:xfrm>
              <a:off x="7036601" y="4585593"/>
              <a:ext cx="0" cy="157321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hteck 139"/>
            <p:cNvSpPr/>
            <p:nvPr/>
          </p:nvSpPr>
          <p:spPr bwMode="auto">
            <a:xfrm>
              <a:off x="5313852" y="4707698"/>
              <a:ext cx="3456384" cy="66761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National Representatives</a:t>
              </a:r>
            </a:p>
            <a:p>
              <a:pPr algn="ctr" eaLnBrk="1" hangingPunct="1">
                <a:spcAft>
                  <a:spcPts val="3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 ~ 27 EU Member States + 1 Assoc. Member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2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~ 65 EU Basic Officer Education Institutions</a:t>
              </a:r>
              <a:endParaRPr lang="en-GB" sz="1100" b="1" dirty="0">
                <a:solidFill>
                  <a:srgbClr val="000066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439992" y="2903566"/>
            <a:ext cx="1000800" cy="1959898"/>
            <a:chOff x="3439992" y="2903566"/>
            <a:chExt cx="1000800" cy="1959898"/>
          </a:xfrm>
        </p:grpSpPr>
        <p:cxnSp>
          <p:nvCxnSpPr>
            <p:cNvPr id="45" name="Gerade Verbindung 23"/>
            <p:cNvCxnSpPr>
              <a:cxnSpLocks noChangeShapeType="1"/>
            </p:cNvCxnSpPr>
            <p:nvPr/>
          </p:nvCxnSpPr>
          <p:spPr bwMode="auto">
            <a:xfrm flipH="1" flipV="1">
              <a:off x="3455876" y="4719464"/>
              <a:ext cx="0" cy="14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23"/>
            <p:cNvCxnSpPr>
              <a:cxnSpLocks noChangeShapeType="1"/>
            </p:cNvCxnSpPr>
            <p:nvPr/>
          </p:nvCxnSpPr>
          <p:spPr bwMode="auto">
            <a:xfrm flipV="1">
              <a:off x="3845222" y="2903566"/>
              <a:ext cx="0" cy="8424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23"/>
            <p:cNvCxnSpPr>
              <a:cxnSpLocks noChangeShapeType="1"/>
            </p:cNvCxnSpPr>
            <p:nvPr/>
          </p:nvCxnSpPr>
          <p:spPr bwMode="auto">
            <a:xfrm flipH="1">
              <a:off x="3841758" y="3730888"/>
              <a:ext cx="586226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23"/>
            <p:cNvCxnSpPr>
              <a:cxnSpLocks noChangeShapeType="1"/>
            </p:cNvCxnSpPr>
            <p:nvPr/>
          </p:nvCxnSpPr>
          <p:spPr bwMode="auto">
            <a:xfrm flipV="1">
              <a:off x="4427984" y="3717033"/>
              <a:ext cx="0" cy="113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23"/>
            <p:cNvCxnSpPr>
              <a:cxnSpLocks noChangeShapeType="1"/>
            </p:cNvCxnSpPr>
            <p:nvPr/>
          </p:nvCxnSpPr>
          <p:spPr bwMode="auto">
            <a:xfrm flipH="1">
              <a:off x="3439992" y="4850154"/>
              <a:ext cx="1000800" cy="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" name="Gruppieren 51"/>
          <p:cNvGrpSpPr/>
          <p:nvPr/>
        </p:nvGrpSpPr>
        <p:grpSpPr>
          <a:xfrm>
            <a:off x="1440000" y="2838254"/>
            <a:ext cx="2121695" cy="1023775"/>
            <a:chOff x="1440000" y="2694237"/>
            <a:chExt cx="2121695" cy="1216881"/>
          </a:xfrm>
        </p:grpSpPr>
        <p:cxnSp>
          <p:nvCxnSpPr>
            <p:cNvPr id="53" name="Gerade Verbindung 23"/>
            <p:cNvCxnSpPr>
              <a:cxnSpLocks noChangeShapeType="1"/>
            </p:cNvCxnSpPr>
            <p:nvPr/>
          </p:nvCxnSpPr>
          <p:spPr bwMode="auto">
            <a:xfrm flipV="1">
              <a:off x="2470539" y="2694237"/>
              <a:ext cx="0" cy="1167792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Rechteck 53"/>
            <p:cNvSpPr/>
            <p:nvPr/>
          </p:nvSpPr>
          <p:spPr bwMode="auto">
            <a:xfrm>
              <a:off x="1440000" y="3156877"/>
              <a:ext cx="2121695" cy="75424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36000" rIns="36000" anchor="ctr"/>
            <a:lstStyle/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European External Action Service (EEAS)</a:t>
              </a:r>
            </a:p>
            <a:p>
              <a:pPr algn="ctr" eaLnBrk="1" hangingPunct="1">
                <a:spcAft>
                  <a:spcPts val="1800"/>
                </a:spcAft>
                <a:defRPr/>
              </a:pPr>
              <a:r>
                <a:rPr lang="en-GB" sz="105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“EU Ministry of Foreign Affairs”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1800000" y="1620000"/>
            <a:ext cx="1336918" cy="1344249"/>
            <a:chOff x="1436638" y="1605585"/>
            <a:chExt cx="1336918" cy="1344249"/>
          </a:xfrm>
        </p:grpSpPr>
        <p:pic>
          <p:nvPicPr>
            <p:cNvPr id="56" name="Picture 2" descr="Bildergebnis für Josep Borre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781" y="1605585"/>
              <a:ext cx="1334775" cy="133200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Textfeld 56"/>
            <p:cNvSpPr txBox="1"/>
            <p:nvPr/>
          </p:nvSpPr>
          <p:spPr bwMode="auto">
            <a:xfrm>
              <a:off x="1436638" y="2726936"/>
              <a:ext cx="549830" cy="21544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de-AT" sz="1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HR/VP</a:t>
              </a:r>
            </a:p>
          </p:txBody>
        </p:sp>
        <p:sp>
          <p:nvSpPr>
            <p:cNvPr id="58" name="Textfeld 57"/>
            <p:cNvSpPr txBox="1"/>
            <p:nvPr/>
          </p:nvSpPr>
          <p:spPr bwMode="auto">
            <a:xfrm>
              <a:off x="2310859" y="2580502"/>
              <a:ext cx="442429" cy="369332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de-AT" sz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Josep</a:t>
              </a:r>
            </a:p>
            <a:p>
              <a:pPr algn="r">
                <a:defRPr/>
              </a:pPr>
              <a:r>
                <a:rPr lang="de-AT" sz="12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Borrell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4670903" y="1628184"/>
            <a:ext cx="4410709" cy="3147204"/>
            <a:chOff x="4670903" y="1628184"/>
            <a:chExt cx="4410709" cy="3147204"/>
          </a:xfrm>
        </p:grpSpPr>
        <p:sp>
          <p:nvSpPr>
            <p:cNvPr id="72" name="Rechteck 71"/>
            <p:cNvSpPr/>
            <p:nvPr/>
          </p:nvSpPr>
          <p:spPr bwMode="auto">
            <a:xfrm>
              <a:off x="6641804" y="3996194"/>
              <a:ext cx="2439808" cy="77606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100000">
                  <a:srgbClr val="FFFF00"/>
                </a:gs>
              </a:gsLst>
              <a:lin ang="5400000" scaled="0"/>
            </a:gra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hangingPunct="1">
                <a:spcAft>
                  <a:spcPts val="600"/>
                </a:spcAft>
                <a:defRPr/>
              </a:pPr>
              <a:r>
                <a:rPr lang="en-GB" sz="1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Implementation Group</a:t>
              </a:r>
            </a:p>
            <a:p>
              <a:pPr algn="ctr" eaLnBrk="1" hangingPunct="1">
                <a:spcAft>
                  <a:spcPts val="1200"/>
                </a:spcAft>
                <a:defRPr/>
              </a:pPr>
              <a:r>
                <a:rPr lang="en-GB" sz="1100" b="1" dirty="0">
                  <a:solidFill>
                    <a:srgbClr val="000066"/>
                  </a:solidFill>
                  <a:latin typeface="Arial" charset="0"/>
                  <a:cs typeface="Arial" charset="0"/>
                </a:rPr>
                <a:t>Basic Officer Education Institutions’ Representatives</a:t>
              </a:r>
            </a:p>
          </p:txBody>
        </p:sp>
        <p:sp>
          <p:nvSpPr>
            <p:cNvPr id="73" name="Nach oben gebogener Pfeil 72"/>
            <p:cNvSpPr/>
            <p:nvPr/>
          </p:nvSpPr>
          <p:spPr bwMode="auto">
            <a:xfrm flipV="1">
              <a:off x="6704192" y="1628184"/>
              <a:ext cx="1800200" cy="2301978"/>
            </a:xfrm>
            <a:prstGeom prst="bentUpArrow">
              <a:avLst>
                <a:gd name="adj1" fmla="val 17956"/>
                <a:gd name="adj2" fmla="val 21202"/>
                <a:gd name="adj3" fmla="val 26926"/>
              </a:avLst>
            </a:prstGeom>
            <a:gradFill>
              <a:gsLst>
                <a:gs pos="0">
                  <a:srgbClr val="0000FF"/>
                </a:gs>
                <a:gs pos="94000">
                  <a:srgbClr val="D7D7D7"/>
                </a:gs>
                <a:gs pos="31000">
                  <a:schemeClr val="bg1">
                    <a:lumMod val="85000"/>
                  </a:schemeClr>
                </a:gs>
              </a:gsLst>
              <a:lin ang="81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9" name="Gruppieren 8"/>
            <p:cNvGrpSpPr/>
            <p:nvPr/>
          </p:nvGrpSpPr>
          <p:grpSpPr>
            <a:xfrm>
              <a:off x="4670903" y="3639900"/>
              <a:ext cx="1899391" cy="1135488"/>
              <a:chOff x="4670903" y="3639900"/>
              <a:chExt cx="1899391" cy="1135488"/>
            </a:xfrm>
          </p:grpSpPr>
          <p:sp>
            <p:nvSpPr>
              <p:cNvPr id="76" name="Rechteck 75"/>
              <p:cNvSpPr/>
              <p:nvPr/>
            </p:nvSpPr>
            <p:spPr bwMode="auto">
              <a:xfrm>
                <a:off x="5651773" y="4036062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EAB.SSR</a:t>
                </a:r>
              </a:p>
            </p:txBody>
          </p:sp>
          <p:sp>
            <p:nvSpPr>
              <p:cNvPr id="74" name="Rechteck 73"/>
              <p:cNvSpPr/>
              <p:nvPr/>
            </p:nvSpPr>
            <p:spPr bwMode="auto">
              <a:xfrm>
                <a:off x="5651773" y="363990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EUMSSF</a:t>
                </a:r>
              </a:p>
            </p:txBody>
          </p:sp>
          <p:sp>
            <p:nvSpPr>
              <p:cNvPr id="75" name="Rechteck 74"/>
              <p:cNvSpPr/>
              <p:nvPr/>
            </p:nvSpPr>
            <p:spPr bwMode="auto">
              <a:xfrm>
                <a:off x="4670903" y="363990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WGMOT</a:t>
                </a: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4679694" y="4036062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CSDP </a:t>
                </a:r>
                <a:r>
                  <a:rPr lang="en-GB" sz="1050" b="1" dirty="0" err="1">
                    <a:latin typeface="Arial" charset="0"/>
                    <a:cs typeface="Arial" charset="0"/>
                  </a:rPr>
                  <a:t>DocSch</a:t>
                </a:r>
                <a:endParaRPr lang="en-GB" sz="1050" b="1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8" name="Rechteck 77"/>
              <p:cNvSpPr/>
              <p:nvPr/>
            </p:nvSpPr>
            <p:spPr bwMode="auto">
              <a:xfrm>
                <a:off x="5651773" y="4432250"/>
                <a:ext cx="918521" cy="343138"/>
              </a:xfrm>
              <a:prstGeom prst="rect">
                <a:avLst/>
              </a:prstGeom>
              <a:solidFill>
                <a:srgbClr val="CCFFFF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 err="1">
                    <a:latin typeface="Arial" charset="0"/>
                    <a:cs typeface="Arial" charset="0"/>
                  </a:rPr>
                  <a:t>EAB.Cyber</a:t>
                </a:r>
                <a:r>
                  <a:rPr lang="en-GB" sz="1050" b="1" dirty="0">
                    <a:latin typeface="Arial" charset="0"/>
                    <a:cs typeface="Arial" charset="0"/>
                  </a:rPr>
                  <a:t> platform</a:t>
                </a:r>
              </a:p>
            </p:txBody>
          </p:sp>
          <p:sp>
            <p:nvSpPr>
              <p:cNvPr id="79" name="Rechteck 78"/>
              <p:cNvSpPr/>
              <p:nvPr/>
            </p:nvSpPr>
            <p:spPr bwMode="auto">
              <a:xfrm>
                <a:off x="4688486" y="4432250"/>
                <a:ext cx="918521" cy="34313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spcAft>
                    <a:spcPts val="600"/>
                  </a:spcAft>
                  <a:defRPr/>
                </a:pPr>
                <a:r>
                  <a:rPr lang="en-GB" sz="1050" b="1" dirty="0">
                    <a:latin typeface="Arial" charset="0"/>
                    <a:cs typeface="Arial" charset="0"/>
                  </a:rPr>
                  <a:t>SQF-MILOF WG</a:t>
                </a:r>
              </a:p>
            </p:txBody>
          </p:sp>
        </p:grpSp>
      </p:grpSp>
      <p:grpSp>
        <p:nvGrpSpPr>
          <p:cNvPr id="4" name="Gruppieren 3"/>
          <p:cNvGrpSpPr/>
          <p:nvPr/>
        </p:nvGrpSpPr>
        <p:grpSpPr>
          <a:xfrm>
            <a:off x="3275856" y="1540872"/>
            <a:ext cx="4539308" cy="2016224"/>
            <a:chOff x="3275856" y="1540872"/>
            <a:chExt cx="4539308" cy="2016224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540872"/>
              <a:ext cx="3762327" cy="2016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hteck 2"/>
            <p:cNvSpPr/>
            <p:nvPr/>
          </p:nvSpPr>
          <p:spPr>
            <a:xfrm>
              <a:off x="6707168" y="2577622"/>
              <a:ext cx="11079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AT" sz="1400" dirty="0" smtClean="0"/>
                <a:t>Mr</a:t>
              </a:r>
              <a:r>
                <a:rPr lang="de-AT" sz="1400" dirty="0"/>
                <a:t>. </a:t>
              </a:r>
              <a:r>
                <a:rPr lang="de-AT" sz="1400" dirty="0" smtClean="0"/>
                <a:t>Holger</a:t>
              </a:r>
            </a:p>
            <a:p>
              <a:pPr algn="ctr"/>
              <a:r>
                <a:rPr lang="de-AT" sz="1400" dirty="0" err="1" smtClean="0"/>
                <a:t>Osterrieder</a:t>
              </a:r>
              <a:r>
                <a:rPr lang="de-AT" sz="1400" dirty="0" smtClean="0"/>
                <a:t>	</a:t>
              </a:r>
              <a:endParaRPr lang="de-AT" sz="1400" dirty="0"/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031" y="2481375"/>
              <a:ext cx="534945" cy="674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22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Lines of Development – Overview</a:t>
            </a:r>
            <a:endParaRPr lang="en-GB" altLang="de-DE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pic>
        <p:nvPicPr>
          <p:cNvPr id="7" name="Picture 2" descr="I:\_Gemeinsamer Ordner\Bilder\Bilder für MZR\IMG_49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413" y="1551721"/>
            <a:ext cx="778827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1395413" y="1545371"/>
            <a:ext cx="7758112" cy="48879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18990"/>
              </p:ext>
            </p:extLst>
          </p:nvPr>
        </p:nvGraphicFramePr>
        <p:xfrm>
          <a:off x="1395412" y="1547991"/>
          <a:ext cx="7748588" cy="4885291"/>
        </p:xfrm>
        <a:graphic>
          <a:graphicData uri="http://schemas.openxmlformats.org/drawingml/2006/table">
            <a:tbl>
              <a:tblPr firstRow="1" firstCol="1" bandRow="1"/>
              <a:tblGrid>
                <a:gridCol w="808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954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94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6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91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Solved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On-going</a:t>
                      </a:r>
                      <a:endParaRPr lang="en-GB" sz="14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Development of IDL/e-learning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Create an IT-Platform (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  <a:hlinkClick r:id="rId3"/>
                        </a:rPr>
                        <a:t>www.emilyo.eu</a:t>
                      </a: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) 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6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008000"/>
                          </a:solidFill>
                          <a:latin typeface="Wingdings 2"/>
                        </a:rPr>
                        <a:t>R</a:t>
                      </a:r>
                      <a:endParaRPr lang="de-AT" sz="1600" b="1" dirty="0" smtClean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9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600" b="1" dirty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European</a:t>
                      </a:r>
                      <a:r>
                        <a:rPr lang="en-GB" sz="14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 Union Military Academy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3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6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MS Mincho"/>
                          <a:cs typeface="+mn-cs"/>
                        </a:rPr>
                        <a:t>International Air Defence Semester</a:t>
                      </a:r>
                      <a:endParaRPr lang="en-GB" sz="14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sz="1600" b="1" dirty="0">
                        <a:solidFill>
                          <a:srgbClr val="008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600" b="1" dirty="0" smtClean="0">
                          <a:solidFill>
                            <a:srgbClr val="FF0000"/>
                          </a:solidFill>
                          <a:latin typeface="Wingdings 2"/>
                        </a:rPr>
                        <a:t>S</a:t>
                      </a:r>
                      <a:endParaRPr lang="de-AT" sz="1600" b="1" dirty="0" smtClean="0">
                        <a:solidFill>
                          <a:srgbClr val="FF0000"/>
                        </a:solidFill>
                        <a:latin typeface="MS Shell Dlg 2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Lines of Development – </a:t>
            </a:r>
            <a:r>
              <a:rPr lang="en-GB" altLang="de-DE" sz="2400" dirty="0" smtClean="0"/>
              <a:t>Chairpersons </a:t>
            </a:r>
            <a:r>
              <a:rPr lang="en-GB" altLang="de-DE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(Thank YOU!!)</a:t>
            </a:r>
            <a:endParaRPr lang="en-GB" altLang="de-D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650476"/>
              </p:ext>
            </p:extLst>
          </p:nvPr>
        </p:nvGraphicFramePr>
        <p:xfrm>
          <a:off x="1476375" y="1591624"/>
          <a:ext cx="7559675" cy="4789712"/>
        </p:xfrm>
        <a:graphic>
          <a:graphicData uri="http://schemas.openxmlformats.org/drawingml/2006/table">
            <a:tbl>
              <a:tblPr firstRow="1" firstCol="1" bandRow="1"/>
              <a:tblGrid>
                <a:gridCol w="3800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35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76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40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No.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LoD Name 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</a:rPr>
                        <a:t>Chairperson</a:t>
                      </a:r>
                      <a:endParaRPr lang="en-GB" sz="1600" b="1" noProof="0" dirty="0">
                        <a:solidFill>
                          <a:srgbClr val="FFFF00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1200" noProof="0" dirty="0">
                          <a:solidFill>
                            <a:srgbClr val="FFFF00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BOEI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System of Equivalences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GELL Harald,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Competences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Capt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(N) Assoc. Prof. DIMITROV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Nedko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BG-NVNA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Development of e-learning</a:t>
                      </a:r>
                      <a:endParaRPr lang="en-GB" sz="12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GELL Harald,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4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Create an IT-Platform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KARADIMAS Nikolaos V.,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5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(Legal) Framework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GELL Harald,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Times New Roman"/>
                        </a:rPr>
                        <a:t>6</a:t>
                      </a:r>
                      <a:endParaRPr lang="en-GB" sz="14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</a:rPr>
                        <a:t>Strategic Communication</a:t>
                      </a:r>
                      <a:endParaRPr lang="en-GB" sz="11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Maj CHRISTOFOROU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Christoforos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CY-CSDA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7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Financing the Initiative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MACHADO Paulo, MSc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PT-PMA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8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Times New Roman"/>
                        </a:rPr>
                        <a:t>Common Modules</a:t>
                      </a:r>
                      <a:endParaRPr lang="en-GB" sz="1100" b="1" noProof="0" dirty="0"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LtCol 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SPINELLO Enrico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IT-SAMS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9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Future Projects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 WINCEWICZ-BOSY Marta,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PL-AWL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effectLst/>
                          <a:latin typeface="+mj-lt"/>
                          <a:ea typeface="MS Mincho"/>
                        </a:rPr>
                        <a:t>10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effectLst/>
                          <a:latin typeface="+mj-lt"/>
                          <a:ea typeface="MS Mincho"/>
                        </a:rPr>
                        <a:t>Gender Mainstreaming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ATANASOVA-KRASTEVA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Nevena,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BG-NDU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11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Naval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POPA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Catalin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RO-RNA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12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Air Force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Assist.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Prof.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 KARAMPELAS Panagiotis,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13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International Technical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baseline="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 </a:t>
                      </a:r>
                      <a:r>
                        <a:rPr lang="en-GB" sz="11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Prof. Eng. MOLDOVEANU Cristian Emil,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baseline="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RO-MTA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14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Research &amp; Development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TEMPLALEXIS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Ioannis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GR-HAFA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15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International Medical Semester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LtCol KAZAKIS </a:t>
                      </a:r>
                      <a:r>
                        <a:rPr lang="en-GB" sz="1100" b="1" kern="120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Ioannis</a:t>
                      </a:r>
                      <a:r>
                        <a:rPr lang="en-GB" sz="11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DVM 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GR-HMACSO</a:t>
                      </a: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16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EU Military Academy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(Col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Assoc. Prof. GELL Harald, 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PhD)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AT-TMA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</a:tr>
              <a:tr h="2632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</a:rPr>
                        <a:t>17</a:t>
                      </a:r>
                      <a:endParaRPr lang="en-GB" sz="1400" b="1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MS Mincho"/>
                          <a:cs typeface="+mn-cs"/>
                        </a:rPr>
                        <a:t>Int’l Air Defence Semester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Col Assoc. Prof. GHERMAN </a:t>
                      </a:r>
                      <a:r>
                        <a:rPr lang="en-GB" sz="1100" b="1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Laurian</a:t>
                      </a:r>
                      <a:r>
                        <a:rPr lang="en-GB" sz="11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+mn-cs"/>
                        </a:rPr>
                        <a:t>, PhD</a:t>
                      </a:r>
                      <a:endParaRPr lang="en-GB" sz="11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RO-HCAFA</a:t>
                      </a:r>
                      <a:endParaRPr lang="en-GB" sz="1000" b="1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29857" marR="298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05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bgerundetes Rechteck 45"/>
          <p:cNvSpPr/>
          <p:nvPr/>
        </p:nvSpPr>
        <p:spPr bwMode="auto">
          <a:xfrm>
            <a:off x="7682386" y="1836032"/>
            <a:ext cx="1410206" cy="4330052"/>
          </a:xfrm>
          <a:prstGeom prst="round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de-AT">
              <a:latin typeface="Arial" charset="0"/>
            </a:endParaRPr>
          </a:p>
        </p:txBody>
      </p:sp>
      <p:sp>
        <p:nvSpPr>
          <p:cNvPr id="7176" name="Abgerundetes Rechteck 7175"/>
          <p:cNvSpPr/>
          <p:nvPr/>
        </p:nvSpPr>
        <p:spPr bwMode="auto">
          <a:xfrm>
            <a:off x="1502032" y="1836032"/>
            <a:ext cx="1584176" cy="4230888"/>
          </a:xfrm>
          <a:prstGeom prst="roundRect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de-AT">
              <a:latin typeface="Arial" charset="0"/>
            </a:endParaRPr>
          </a:p>
        </p:txBody>
      </p:sp>
      <p:sp>
        <p:nvSpPr>
          <p:cNvPr id="7175" name="Ellipse 7174"/>
          <p:cNvSpPr/>
          <p:nvPr/>
        </p:nvSpPr>
        <p:spPr bwMode="auto">
          <a:xfrm rot="20697944">
            <a:off x="3884220" y="1663118"/>
            <a:ext cx="2099451" cy="3385623"/>
          </a:xfrm>
          <a:prstGeom prst="ellipse">
            <a:avLst/>
          </a:prstGeom>
          <a:solidFill>
            <a:srgbClr val="FF0000">
              <a:alpha val="3098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/>
              <a:t>What are we doing?</a:t>
            </a:r>
            <a:br>
              <a:rPr lang="en-GB" altLang="de-DE" dirty="0"/>
            </a:br>
            <a:r>
              <a:rPr lang="en-GB" altLang="de-DE" sz="2400" dirty="0"/>
              <a:t>Meetings</a:t>
            </a:r>
            <a:endParaRPr lang="en-GB" altLang="de-DE" dirty="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4925" y="3572247"/>
            <a:ext cx="1187450" cy="504825"/>
          </a:xfrm>
          <a:prstGeom prst="rect">
            <a:avLst/>
          </a:prstGeom>
          <a:solidFill>
            <a:srgbClr val="003399">
              <a:alpha val="15686"/>
            </a:srgbClr>
          </a:solidFill>
          <a:ln w="9525" algn="ctr">
            <a:solidFill>
              <a:srgbClr val="0033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Aft>
                <a:spcPts val="600"/>
              </a:spcAft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Aft>
                <a:spcPts val="600"/>
              </a:spcAft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Aft>
                <a:spcPts val="600"/>
              </a:spcAft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Aft>
                <a:spcPts val="600"/>
              </a:spcAft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  <a:buFontTx/>
              <a:buNone/>
            </a:pPr>
            <a:endParaRPr lang="de-AT" altLang="de-DE" sz="1800" b="0"/>
          </a:p>
        </p:txBody>
      </p:sp>
      <p:graphicFrame>
        <p:nvGraphicFramePr>
          <p:cNvPr id="5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328375"/>
              </p:ext>
            </p:extLst>
          </p:nvPr>
        </p:nvGraphicFramePr>
        <p:xfrm>
          <a:off x="1456398" y="3145847"/>
          <a:ext cx="7632852" cy="394543"/>
        </p:xfrm>
        <a:graphic>
          <a:graphicData uri="http://schemas.openxmlformats.org/drawingml/2006/table">
            <a:tbl>
              <a:tblPr/>
              <a:tblGrid>
                <a:gridCol w="6359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341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3418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37664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635926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</a:tblGrid>
              <a:tr h="394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Feb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Apr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May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Jun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Jul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Sep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1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Dec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3399"/>
                        </a:gs>
                        <a:gs pos="50000">
                          <a:srgbClr val="FFFF99"/>
                        </a:gs>
                        <a:gs pos="100000">
                          <a:srgbClr val="003399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8" name="Gruppieren 27"/>
          <p:cNvGrpSpPr/>
          <p:nvPr/>
        </p:nvGrpSpPr>
        <p:grpSpPr>
          <a:xfrm>
            <a:off x="1879763" y="1988840"/>
            <a:ext cx="1080000" cy="1152000"/>
            <a:chOff x="1879763" y="1800000"/>
            <a:chExt cx="1080000" cy="1152000"/>
          </a:xfrm>
        </p:grpSpPr>
        <p:cxnSp>
          <p:nvCxnSpPr>
            <p:cNvPr id="6" name="Gerade Verbindung 23"/>
            <p:cNvCxnSpPr>
              <a:cxnSpLocks noChangeShapeType="1"/>
            </p:cNvCxnSpPr>
            <p:nvPr/>
          </p:nvCxnSpPr>
          <p:spPr bwMode="auto">
            <a:xfrm flipV="1">
              <a:off x="2411760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" name="Textfeld 2"/>
            <p:cNvSpPr txBox="1"/>
            <p:nvPr/>
          </p:nvSpPr>
          <p:spPr>
            <a:xfrm>
              <a:off x="1879763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4155244" y="1988840"/>
            <a:ext cx="1080000" cy="1152000"/>
            <a:chOff x="4155244" y="1800000"/>
            <a:chExt cx="1080000" cy="1152000"/>
          </a:xfrm>
        </p:grpSpPr>
        <p:cxnSp>
          <p:nvCxnSpPr>
            <p:cNvPr id="11" name="Gerade Verbindung 23"/>
            <p:cNvCxnSpPr>
              <a:cxnSpLocks noChangeShapeType="1"/>
            </p:cNvCxnSpPr>
            <p:nvPr/>
          </p:nvCxnSpPr>
          <p:spPr bwMode="auto">
            <a:xfrm flipV="1">
              <a:off x="4694861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feld 11"/>
            <p:cNvSpPr txBox="1"/>
            <p:nvPr/>
          </p:nvSpPr>
          <p:spPr>
            <a:xfrm>
              <a:off x="4155244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7168" name="Gruppieren 7167"/>
          <p:cNvGrpSpPr/>
          <p:nvPr/>
        </p:nvGrpSpPr>
        <p:grpSpPr>
          <a:xfrm>
            <a:off x="6108145" y="1988840"/>
            <a:ext cx="1080000" cy="1152000"/>
            <a:chOff x="6108145" y="1800000"/>
            <a:chExt cx="1080000" cy="1152000"/>
          </a:xfrm>
        </p:grpSpPr>
        <p:cxnSp>
          <p:nvCxnSpPr>
            <p:cNvPr id="14" name="Gerade Verbindung 23"/>
            <p:cNvCxnSpPr>
              <a:cxnSpLocks noChangeShapeType="1"/>
            </p:cNvCxnSpPr>
            <p:nvPr/>
          </p:nvCxnSpPr>
          <p:spPr bwMode="auto">
            <a:xfrm flipV="1">
              <a:off x="6647762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14"/>
            <p:cNvSpPr txBox="1"/>
            <p:nvPr/>
          </p:nvSpPr>
          <p:spPr>
            <a:xfrm>
              <a:off x="6108145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7169" name="Gruppieren 7168"/>
          <p:cNvGrpSpPr/>
          <p:nvPr/>
        </p:nvGrpSpPr>
        <p:grpSpPr>
          <a:xfrm>
            <a:off x="7851018" y="1988840"/>
            <a:ext cx="1080000" cy="1152000"/>
            <a:chOff x="7851018" y="1800000"/>
            <a:chExt cx="1080000" cy="1152000"/>
          </a:xfrm>
        </p:grpSpPr>
        <p:cxnSp>
          <p:nvCxnSpPr>
            <p:cNvPr id="17" name="Gerade Verbindung 23"/>
            <p:cNvCxnSpPr>
              <a:cxnSpLocks noChangeShapeType="1"/>
            </p:cNvCxnSpPr>
            <p:nvPr/>
          </p:nvCxnSpPr>
          <p:spPr bwMode="auto">
            <a:xfrm flipV="1">
              <a:off x="8390635" y="244800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/>
            <p:cNvSpPr txBox="1"/>
            <p:nvPr/>
          </p:nvSpPr>
          <p:spPr>
            <a:xfrm>
              <a:off x="7851018" y="1800000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IG</a:t>
              </a:r>
            </a:p>
            <a:p>
              <a:pPr algn="ctr"/>
              <a:r>
                <a:rPr lang="de-AT" b="1" dirty="0"/>
                <a:t>Meeting</a:t>
              </a:r>
            </a:p>
          </p:txBody>
        </p:sp>
      </p:grpSp>
      <p:grpSp>
        <p:nvGrpSpPr>
          <p:cNvPr id="7172" name="Gruppieren 7171"/>
          <p:cNvGrpSpPr/>
          <p:nvPr/>
        </p:nvGrpSpPr>
        <p:grpSpPr>
          <a:xfrm>
            <a:off x="6701816" y="3540390"/>
            <a:ext cx="1289134" cy="1116837"/>
            <a:chOff x="7175588" y="3351550"/>
            <a:chExt cx="1289134" cy="1116837"/>
          </a:xfrm>
        </p:grpSpPr>
        <p:cxnSp>
          <p:nvCxnSpPr>
            <p:cNvPr id="21" name="Gerade Verbindung 23"/>
            <p:cNvCxnSpPr>
              <a:cxnSpLocks noChangeShapeType="1"/>
            </p:cNvCxnSpPr>
            <p:nvPr/>
          </p:nvCxnSpPr>
          <p:spPr bwMode="auto">
            <a:xfrm flipV="1">
              <a:off x="7817440" y="3351550"/>
              <a:ext cx="0" cy="540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feld 21"/>
            <p:cNvSpPr txBox="1"/>
            <p:nvPr/>
          </p:nvSpPr>
          <p:spPr>
            <a:xfrm>
              <a:off x="7175588" y="3883612"/>
              <a:ext cx="1289134" cy="5847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 smtClean="0"/>
                <a:t>EUMACS</a:t>
              </a:r>
            </a:p>
            <a:p>
              <a:pPr algn="ctr"/>
              <a:r>
                <a:rPr lang="de-AT" sz="1400" b="1" dirty="0" smtClean="0"/>
                <a:t>(all Services)</a:t>
              </a:r>
              <a:endParaRPr lang="de-AT" b="1" dirty="0"/>
            </a:p>
          </p:txBody>
        </p:sp>
      </p:grpSp>
      <p:grpSp>
        <p:nvGrpSpPr>
          <p:cNvPr id="7171" name="Gruppieren 7170"/>
          <p:cNvGrpSpPr/>
          <p:nvPr/>
        </p:nvGrpSpPr>
        <p:grpSpPr>
          <a:xfrm>
            <a:off x="4610100" y="3540390"/>
            <a:ext cx="1080000" cy="1150413"/>
            <a:chOff x="4610100" y="3351550"/>
            <a:chExt cx="1080000" cy="1150413"/>
          </a:xfrm>
        </p:grpSpPr>
        <p:sp>
          <p:nvSpPr>
            <p:cNvPr id="23" name="Textfeld 22"/>
            <p:cNvSpPr txBox="1"/>
            <p:nvPr/>
          </p:nvSpPr>
          <p:spPr>
            <a:xfrm>
              <a:off x="4610100" y="3853963"/>
              <a:ext cx="1080000" cy="64800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iMAF</a:t>
              </a:r>
            </a:p>
          </p:txBody>
        </p:sp>
        <p:cxnSp>
          <p:nvCxnSpPr>
            <p:cNvPr id="24" name="Gerade Verbindung 23"/>
            <p:cNvCxnSpPr>
              <a:cxnSpLocks noChangeShapeType="1"/>
            </p:cNvCxnSpPr>
            <p:nvPr/>
          </p:nvCxnSpPr>
          <p:spPr bwMode="auto">
            <a:xfrm flipV="1">
              <a:off x="5150100" y="335155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74" name="Gruppieren 7173"/>
          <p:cNvGrpSpPr/>
          <p:nvPr/>
        </p:nvGrpSpPr>
        <p:grpSpPr>
          <a:xfrm>
            <a:off x="1619672" y="3540390"/>
            <a:ext cx="1338828" cy="2334781"/>
            <a:chOff x="3794515" y="3351550"/>
            <a:chExt cx="1338828" cy="2334781"/>
          </a:xfrm>
        </p:grpSpPr>
        <p:sp>
          <p:nvSpPr>
            <p:cNvPr id="25" name="Textfeld 24"/>
            <p:cNvSpPr txBox="1"/>
            <p:nvPr/>
          </p:nvSpPr>
          <p:spPr>
            <a:xfrm>
              <a:off x="3794515" y="5040000"/>
              <a:ext cx="1338828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28575">
              <a:solidFill>
                <a:srgbClr val="000066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LoD</a:t>
              </a:r>
            </a:p>
            <a:p>
              <a:r>
                <a:rPr lang="de-AT" dirty="0"/>
                <a:t>Meeting(s)</a:t>
              </a:r>
            </a:p>
          </p:txBody>
        </p:sp>
        <p:cxnSp>
          <p:nvCxnSpPr>
            <p:cNvPr id="26" name="Gerade Verbindung 25"/>
            <p:cNvCxnSpPr>
              <a:cxnSpLocks noChangeShapeType="1"/>
            </p:cNvCxnSpPr>
            <p:nvPr/>
          </p:nvCxnSpPr>
          <p:spPr bwMode="auto">
            <a:xfrm flipV="1">
              <a:off x="4463928" y="3351550"/>
              <a:ext cx="1" cy="1692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73" name="Gruppieren 7172"/>
          <p:cNvGrpSpPr/>
          <p:nvPr/>
        </p:nvGrpSpPr>
        <p:grpSpPr>
          <a:xfrm>
            <a:off x="6101752" y="3539482"/>
            <a:ext cx="1080000" cy="2334781"/>
            <a:chOff x="6575524" y="3350642"/>
            <a:chExt cx="1080000" cy="2334781"/>
          </a:xfrm>
        </p:grpSpPr>
        <p:sp>
          <p:nvSpPr>
            <p:cNvPr id="29" name="Textfeld 28"/>
            <p:cNvSpPr txBox="1"/>
            <p:nvPr/>
          </p:nvSpPr>
          <p:spPr>
            <a:xfrm>
              <a:off x="6575524" y="5039092"/>
              <a:ext cx="1080000" cy="646331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 w="28575">
              <a:solidFill>
                <a:srgbClr val="000066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LoD</a:t>
              </a:r>
            </a:p>
            <a:p>
              <a:r>
                <a:rPr lang="de-AT" dirty="0"/>
                <a:t>VTCs</a:t>
              </a:r>
            </a:p>
          </p:txBody>
        </p:sp>
        <p:cxnSp>
          <p:nvCxnSpPr>
            <p:cNvPr id="30" name="Gerade Verbindung 29"/>
            <p:cNvCxnSpPr>
              <a:cxnSpLocks noChangeShapeType="1"/>
            </p:cNvCxnSpPr>
            <p:nvPr/>
          </p:nvCxnSpPr>
          <p:spPr bwMode="auto">
            <a:xfrm flipV="1">
              <a:off x="7113621" y="3350642"/>
              <a:ext cx="1" cy="1692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uppieren 38"/>
          <p:cNvGrpSpPr/>
          <p:nvPr/>
        </p:nvGrpSpPr>
        <p:grpSpPr>
          <a:xfrm>
            <a:off x="3923928" y="3545832"/>
            <a:ext cx="1236236" cy="2504148"/>
            <a:chOff x="4531983" y="2089314"/>
            <a:chExt cx="1236236" cy="2504148"/>
          </a:xfrm>
        </p:grpSpPr>
        <p:sp>
          <p:nvSpPr>
            <p:cNvPr id="40" name="Textfeld 39"/>
            <p:cNvSpPr txBox="1"/>
            <p:nvPr/>
          </p:nvSpPr>
          <p:spPr>
            <a:xfrm>
              <a:off x="4531983" y="3762465"/>
              <a:ext cx="1236236" cy="830997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/>
                <a:t>CSDP-</a:t>
              </a:r>
            </a:p>
            <a:p>
              <a:r>
                <a:rPr lang="de-AT" dirty="0" err="1"/>
                <a:t>Olympiad</a:t>
              </a:r>
              <a:endParaRPr lang="de-AT" dirty="0"/>
            </a:p>
            <a:p>
              <a:r>
                <a:rPr lang="de-AT" sz="1200" dirty="0"/>
                <a:t>(</a:t>
              </a:r>
              <a:r>
                <a:rPr lang="de-AT" sz="1200" dirty="0" err="1"/>
                <a:t>each</a:t>
              </a:r>
              <a:r>
                <a:rPr lang="de-AT" sz="1200" dirty="0"/>
                <a:t> 2 </a:t>
              </a:r>
              <a:r>
                <a:rPr lang="de-AT" sz="1200" dirty="0" err="1"/>
                <a:t>years</a:t>
              </a:r>
              <a:r>
                <a:rPr lang="de-AT" sz="1200" dirty="0"/>
                <a:t>)</a:t>
              </a:r>
            </a:p>
          </p:txBody>
        </p:sp>
        <p:cxnSp>
          <p:nvCxnSpPr>
            <p:cNvPr id="41" name="Gerade Verbindung 40"/>
            <p:cNvCxnSpPr>
              <a:cxnSpLocks noChangeShapeType="1"/>
            </p:cNvCxnSpPr>
            <p:nvPr/>
          </p:nvCxnSpPr>
          <p:spPr bwMode="auto">
            <a:xfrm flipV="1">
              <a:off x="5150100" y="2089314"/>
              <a:ext cx="0" cy="167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uppieren 41"/>
          <p:cNvGrpSpPr/>
          <p:nvPr/>
        </p:nvGrpSpPr>
        <p:grpSpPr>
          <a:xfrm>
            <a:off x="3117809" y="3546640"/>
            <a:ext cx="1080000" cy="1144160"/>
            <a:chOff x="7266124" y="3351550"/>
            <a:chExt cx="1080000" cy="1144160"/>
          </a:xfrm>
        </p:grpSpPr>
        <p:cxnSp>
          <p:nvCxnSpPr>
            <p:cNvPr id="43" name="Gerade Verbindung 23"/>
            <p:cNvCxnSpPr>
              <a:cxnSpLocks noChangeShapeType="1"/>
            </p:cNvCxnSpPr>
            <p:nvPr/>
          </p:nvCxnSpPr>
          <p:spPr bwMode="auto">
            <a:xfrm flipV="1">
              <a:off x="7817440" y="3351550"/>
              <a:ext cx="0" cy="50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4" name="Textfeld 43"/>
            <p:cNvSpPr txBox="1"/>
            <p:nvPr/>
          </p:nvSpPr>
          <p:spPr>
            <a:xfrm>
              <a:off x="7266124" y="3847710"/>
              <a:ext cx="1080000" cy="64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de-AT" b="1" dirty="0"/>
                <a:t>EUAFA?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7809293" y="3518592"/>
            <a:ext cx="1172116" cy="2515147"/>
            <a:chOff x="4564048" y="2124482"/>
            <a:chExt cx="1172116" cy="2515147"/>
          </a:xfrm>
        </p:grpSpPr>
        <p:cxnSp>
          <p:nvCxnSpPr>
            <p:cNvPr id="45" name="Gerade Verbindung 44"/>
            <p:cNvCxnSpPr>
              <a:cxnSpLocks noChangeShapeType="1"/>
            </p:cNvCxnSpPr>
            <p:nvPr/>
          </p:nvCxnSpPr>
          <p:spPr bwMode="auto">
            <a:xfrm flipV="1">
              <a:off x="5150100" y="2124482"/>
              <a:ext cx="0" cy="1674000"/>
            </a:xfrm>
            <a:prstGeom prst="line">
              <a:avLst/>
            </a:prstGeom>
            <a:noFill/>
            <a:ln w="31750" algn="ctr">
              <a:solidFill>
                <a:srgbClr val="000066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Textfeld 37"/>
            <p:cNvSpPr txBox="1"/>
            <p:nvPr/>
          </p:nvSpPr>
          <p:spPr>
            <a:xfrm>
              <a:off x="4564048" y="3716299"/>
              <a:ext cx="1172116" cy="923330"/>
            </a:xfrm>
            <a:prstGeom prst="rect">
              <a:avLst/>
            </a:prstGeom>
            <a:gradFill>
              <a:gsLst>
                <a:gs pos="0">
                  <a:srgbClr val="0000FF"/>
                </a:gs>
                <a:gs pos="50000">
                  <a:srgbClr val="FFFF00"/>
                </a:gs>
                <a:gs pos="100000">
                  <a:srgbClr val="0000FF"/>
                </a:gs>
              </a:gsLst>
              <a:lin ang="5400000" scaled="1"/>
            </a:gradFill>
            <a:ln>
              <a:solidFill>
                <a:srgbClr val="00006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algn="ctr">
                <a:defRPr b="1"/>
              </a:lvl1pPr>
            </a:lstStyle>
            <a:p>
              <a:r>
                <a:rPr lang="de-AT" dirty="0" smtClean="0"/>
                <a:t>Strategic</a:t>
              </a:r>
            </a:p>
            <a:p>
              <a:r>
                <a:rPr lang="de-AT" dirty="0" smtClean="0"/>
                <a:t>Partner-</a:t>
              </a:r>
            </a:p>
            <a:p>
              <a:r>
                <a:rPr lang="de-AT" dirty="0" err="1" smtClean="0"/>
                <a:t>ships</a:t>
              </a:r>
              <a:endParaRPr lang="de-A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09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7176" grpId="0" animBg="1"/>
      <p:bldP spid="7175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3261</Words>
  <Application>Microsoft Office PowerPoint</Application>
  <PresentationFormat>Bildschirmpräsentation (4:3)</PresentationFormat>
  <Paragraphs>1430</Paragraphs>
  <Slides>48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49" baseType="lpstr">
      <vt:lpstr>Standarddesign</vt:lpstr>
      <vt:lpstr>PowerPoint-Präsentation</vt:lpstr>
      <vt:lpstr>Contents of the Briefing</vt:lpstr>
      <vt:lpstr>Aim of the Briefing</vt:lpstr>
      <vt:lpstr>How it began (Nov. 2008)  Declaration of all EU Ministers of Defence</vt:lpstr>
      <vt:lpstr>How it began First &amp; latest Meeting of the Implementation Group</vt:lpstr>
      <vt:lpstr>Who is involved in the Initiative</vt:lpstr>
      <vt:lpstr>What are we doing? Lines of Development – Overview</vt:lpstr>
      <vt:lpstr>What are we doing? Lines of Development – Chairpersons (Thank YOU!!)</vt:lpstr>
      <vt:lpstr>What are we doing? Meetings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Common Module What is it?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 Achievements  Lines of Development</vt:lpstr>
      <vt:lpstr>What are we doing? Meetings/Projects dedicated to the Initiative (iMAF)</vt:lpstr>
      <vt:lpstr>Who is involved in iMAF?</vt:lpstr>
      <vt:lpstr>What are we doing? Meetings dedicated to the Initiative (EUMACS)</vt:lpstr>
      <vt:lpstr>Cui bono?</vt:lpstr>
      <vt:lpstr>Cui bono?</vt:lpstr>
      <vt:lpstr>Study Year 2021/2022 Events under the Umbrella of / connected to the IG</vt:lpstr>
      <vt:lpstr>Study Year 2021/2022 Events under the Umbrella of / connected to the IG</vt:lpstr>
      <vt:lpstr>Study Year 2021/2022 Events under the Umbrella of / connected to the IG</vt:lpstr>
      <vt:lpstr>Cui bono? Lecturers’/Instructors’/Educators’ Exchanges</vt:lpstr>
      <vt:lpstr>Conclusion Based on a huge scientific Research (Habilitation)</vt:lpstr>
      <vt:lpstr>Future Intent (GAREA proposals) based on YOUR Decisions</vt:lpstr>
      <vt:lpstr>Clear Statement</vt:lpstr>
      <vt:lpstr>Kind Requests</vt:lpstr>
      <vt:lpstr>Summary</vt:lpstr>
      <vt:lpstr>Further Information www.emilyo.eu</vt:lpstr>
      <vt:lpstr>PowerPoint-Präsentation</vt:lpstr>
    </vt:vector>
  </TitlesOfParts>
  <Company>ECDL Trainer Schulversion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lecture</dc:title>
  <dc:creator>Harry</dc:creator>
  <cp:lastModifiedBy>Dr. Harald GELL, MSc, MSD, MBA</cp:lastModifiedBy>
  <cp:revision>614</cp:revision>
  <cp:lastPrinted>2022-09-18T08:18:46Z</cp:lastPrinted>
  <dcterms:created xsi:type="dcterms:W3CDTF">2009-07-10T17:32:08Z</dcterms:created>
  <dcterms:modified xsi:type="dcterms:W3CDTF">2022-10-09T19:11:02Z</dcterms:modified>
</cp:coreProperties>
</file>